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959" r:id="rId15"/>
  </p:sldMasterIdLst>
  <p:notesMasterIdLst>
    <p:notesMasterId r:id="rId135"/>
  </p:notesMasterIdLst>
  <p:sldIdLst>
    <p:sldId id="258" r:id="rId16"/>
    <p:sldId id="280" r:id="rId17"/>
    <p:sldId id="281" r:id="rId18"/>
    <p:sldId id="282" r:id="rId19"/>
    <p:sldId id="283" r:id="rId20"/>
    <p:sldId id="284" r:id="rId21"/>
    <p:sldId id="285" r:id="rId22"/>
    <p:sldId id="269" r:id="rId23"/>
    <p:sldId id="270" r:id="rId24"/>
    <p:sldId id="271" r:id="rId25"/>
    <p:sldId id="272" r:id="rId26"/>
    <p:sldId id="274" r:id="rId27"/>
    <p:sldId id="275" r:id="rId28"/>
    <p:sldId id="276" r:id="rId29"/>
    <p:sldId id="277" r:id="rId30"/>
    <p:sldId id="278" r:id="rId31"/>
    <p:sldId id="279" r:id="rId32"/>
    <p:sldId id="415" r:id="rId33"/>
    <p:sldId id="416" r:id="rId34"/>
    <p:sldId id="417" r:id="rId35"/>
    <p:sldId id="418" r:id="rId36"/>
    <p:sldId id="419" r:id="rId37"/>
    <p:sldId id="420" r:id="rId38"/>
    <p:sldId id="424" r:id="rId39"/>
    <p:sldId id="421" r:id="rId40"/>
    <p:sldId id="422" r:id="rId41"/>
    <p:sldId id="425" r:id="rId42"/>
    <p:sldId id="426" r:id="rId43"/>
    <p:sldId id="394" r:id="rId44"/>
    <p:sldId id="395" r:id="rId45"/>
    <p:sldId id="396"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97" r:id="rId66"/>
    <p:sldId id="398" r:id="rId67"/>
    <p:sldId id="430" r:id="rId68"/>
    <p:sldId id="431" r:id="rId69"/>
    <p:sldId id="432" r:id="rId70"/>
    <p:sldId id="433" r:id="rId71"/>
    <p:sldId id="434" r:id="rId72"/>
    <p:sldId id="435" r:id="rId73"/>
    <p:sldId id="399" r:id="rId74"/>
    <p:sldId id="400" r:id="rId75"/>
    <p:sldId id="401" r:id="rId76"/>
    <p:sldId id="402" r:id="rId77"/>
    <p:sldId id="403" r:id="rId78"/>
    <p:sldId id="404" r:id="rId79"/>
    <p:sldId id="405" r:id="rId80"/>
    <p:sldId id="406" r:id="rId81"/>
    <p:sldId id="408" r:id="rId82"/>
    <p:sldId id="382" r:id="rId83"/>
    <p:sldId id="383" r:id="rId84"/>
    <p:sldId id="384" r:id="rId85"/>
    <p:sldId id="385" r:id="rId86"/>
    <p:sldId id="386" r:id="rId87"/>
    <p:sldId id="387" r:id="rId88"/>
    <p:sldId id="388" r:id="rId89"/>
    <p:sldId id="389" r:id="rId90"/>
    <p:sldId id="390" r:id="rId91"/>
    <p:sldId id="391" r:id="rId92"/>
    <p:sldId id="392" r:id="rId93"/>
    <p:sldId id="393" r:id="rId94"/>
    <p:sldId id="428" r:id="rId95"/>
    <p:sldId id="409" r:id="rId96"/>
    <p:sldId id="429" r:id="rId97"/>
    <p:sldId id="410" r:id="rId98"/>
    <p:sldId id="411" r:id="rId99"/>
    <p:sldId id="320" r:id="rId100"/>
    <p:sldId id="321" r:id="rId101"/>
    <p:sldId id="322" r:id="rId102"/>
    <p:sldId id="323" r:id="rId103"/>
    <p:sldId id="324" r:id="rId104"/>
    <p:sldId id="325" r:id="rId105"/>
    <p:sldId id="326" r:id="rId106"/>
    <p:sldId id="327" r:id="rId107"/>
    <p:sldId id="328" r:id="rId108"/>
    <p:sldId id="329" r:id="rId109"/>
    <p:sldId id="330" r:id="rId110"/>
    <p:sldId id="331" r:id="rId111"/>
    <p:sldId id="332" r:id="rId112"/>
    <p:sldId id="333" r:id="rId113"/>
    <p:sldId id="334" r:id="rId114"/>
    <p:sldId id="335" r:id="rId115"/>
    <p:sldId id="336" r:id="rId116"/>
    <p:sldId id="337" r:id="rId117"/>
    <p:sldId id="338" r:id="rId118"/>
    <p:sldId id="339" r:id="rId119"/>
    <p:sldId id="340" r:id="rId120"/>
    <p:sldId id="341" r:id="rId121"/>
    <p:sldId id="342" r:id="rId122"/>
    <p:sldId id="343" r:id="rId123"/>
    <p:sldId id="344" r:id="rId124"/>
    <p:sldId id="345" r:id="rId125"/>
    <p:sldId id="412" r:id="rId126"/>
    <p:sldId id="427" r:id="rId127"/>
    <p:sldId id="413" r:id="rId128"/>
    <p:sldId id="414" r:id="rId129"/>
    <p:sldId id="371" r:id="rId130"/>
    <p:sldId id="372" r:id="rId131"/>
    <p:sldId id="373" r:id="rId132"/>
    <p:sldId id="374" r:id="rId133"/>
    <p:sldId id="375" r:id="rId134"/>
  </p:sldIdLst>
  <p:sldSz cx="9144000" cy="6858000" type="screen4x3"/>
  <p:notesSz cx="6858000" cy="9144000"/>
  <p:defaultTextStyle>
    <a:defPPr>
      <a:defRPr lang="ca-E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7B7FF"/>
    <a:srgbClr val="8FD2FF"/>
    <a:srgbClr val="FFFF00"/>
    <a:srgbClr val="BBE0E3"/>
    <a:srgbClr val="E3E74B"/>
    <a:srgbClr val="BDD6E1"/>
    <a:srgbClr val="9E0F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p:cViewPr>
        <p:scale>
          <a:sx n="60" d="100"/>
          <a:sy n="60" d="100"/>
        </p:scale>
        <p:origin x="-3048" y="-13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38" Type="http://schemas.openxmlformats.org/officeDocument/2006/relationships/theme" Target="theme/theme1.xml"/><Relationship Id="rId16" Type="http://schemas.openxmlformats.org/officeDocument/2006/relationships/slide" Target="slides/slide1.xml"/><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37" Type="http://schemas.openxmlformats.org/officeDocument/2006/relationships/slide" Target="slides/slide22.xml"/><Relationship Id="rId53" Type="http://schemas.openxmlformats.org/officeDocument/2006/relationships/slide" Target="slides/slide38.xml"/><Relationship Id="rId58" Type="http://schemas.openxmlformats.org/officeDocument/2006/relationships/slide" Target="slides/slide43.xml"/><Relationship Id="rId74" Type="http://schemas.openxmlformats.org/officeDocument/2006/relationships/slide" Target="slides/slide59.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slide" Target="slides/slide119.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slide" Target="slides/slide93.xml"/><Relationship Id="rId116" Type="http://schemas.openxmlformats.org/officeDocument/2006/relationships/slide" Target="slides/slide101.xml"/><Relationship Id="rId124" Type="http://schemas.openxmlformats.org/officeDocument/2006/relationships/slide" Target="slides/slide109.xml"/><Relationship Id="rId129" Type="http://schemas.openxmlformats.org/officeDocument/2006/relationships/slide" Target="slides/slide114.xml"/><Relationship Id="rId137" Type="http://schemas.openxmlformats.org/officeDocument/2006/relationships/viewProps" Target="viewProps.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slide" Target="slides/slide96.xml"/><Relationship Id="rId132" Type="http://schemas.openxmlformats.org/officeDocument/2006/relationships/slide" Target="slides/slide1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14" Type="http://schemas.openxmlformats.org/officeDocument/2006/relationships/slide" Target="slides/slide99.xml"/><Relationship Id="rId119" Type="http://schemas.openxmlformats.org/officeDocument/2006/relationships/slide" Target="slides/slide104.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30" Type="http://schemas.openxmlformats.org/officeDocument/2006/relationships/slide" Target="slides/slide115.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presProps" Target="presProps.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a:defRPr>
            </a:lvl1pPr>
          </a:lstStyle>
          <a:p>
            <a:pPr>
              <a:defRPr/>
            </a:pPr>
            <a:fld id="{2B31733D-CD02-45FA-BF8A-E283162F1431}" type="datetimeFigureOut">
              <a:rPr lang="it-IT"/>
              <a:pPr>
                <a:defRPr/>
              </a:pPr>
              <a:t>15/01/2011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a:defRPr>
            </a:lvl1pPr>
          </a:lstStyle>
          <a:p>
            <a:pPr>
              <a:defRPr/>
            </a:pPr>
            <a:fld id="{7411E745-4AB4-476C-95EE-96B852C5692D}" type="slidenum">
              <a:rPr lang="it-IT"/>
              <a:pPr>
                <a:defRPr/>
              </a:pPr>
              <a:t>‹N›</a:t>
            </a:fld>
            <a:endParaRPr lang="it-IT"/>
          </a:p>
        </p:txBody>
      </p:sp>
    </p:spTree>
    <p:extLst>
      <p:ext uri="{BB962C8B-B14F-4D97-AF65-F5344CB8AC3E}">
        <p14:creationId xmlns:p14="http://schemas.microsoft.com/office/powerpoint/2010/main" val="27055900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fld id="{2F4505A9-94D0-4896-AFEA-6C7C93BCC8D7}" type="slidenum">
              <a:rPr lang="es-ES" sz="1200" smtClean="0"/>
              <a:pPr/>
              <a:t>19</a:t>
            </a:fld>
            <a:endParaRPr lang="es-ES" sz="1200" smtClean="0"/>
          </a:p>
        </p:txBody>
      </p:sp>
      <p:sp>
        <p:nvSpPr>
          <p:cNvPr id="1269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CC6F749-FCF8-4570-A999-0A9DF1EE04BB}" type="slidenum">
              <a:rPr lang="ca-ES"/>
              <a:pPr>
                <a:defRPr/>
              </a:pPr>
              <a:t>‹N›</a:t>
            </a:fld>
            <a:endParaRPr lang="ca-ES"/>
          </a:p>
        </p:txBody>
      </p:sp>
    </p:spTree>
    <p:extLst>
      <p:ext uri="{BB962C8B-B14F-4D97-AF65-F5344CB8AC3E}">
        <p14:creationId xmlns:p14="http://schemas.microsoft.com/office/powerpoint/2010/main" val="1442939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68E877F-A6A9-4C39-913F-4371CC361BF7}" type="slidenum">
              <a:rPr lang="ca-ES"/>
              <a:pPr>
                <a:defRPr/>
              </a:pPr>
              <a:t>‹N›</a:t>
            </a:fld>
            <a:endParaRPr lang="ca-ES"/>
          </a:p>
        </p:txBody>
      </p:sp>
    </p:spTree>
    <p:extLst>
      <p:ext uri="{BB962C8B-B14F-4D97-AF65-F5344CB8AC3E}">
        <p14:creationId xmlns:p14="http://schemas.microsoft.com/office/powerpoint/2010/main" val="37148472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A1D2D56A-9EC1-415D-BAAF-0A9874752C2B}"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4E5AE88-9197-4A11-BFEB-F783CDFBC7AE}" type="slidenum">
              <a:rPr lang="it-IT"/>
              <a:pPr>
                <a:defRPr/>
              </a:pPr>
              <a:t>‹N›</a:t>
            </a:fld>
            <a:endParaRPr lang="it-IT"/>
          </a:p>
        </p:txBody>
      </p:sp>
    </p:spTree>
    <p:extLst>
      <p:ext uri="{BB962C8B-B14F-4D97-AF65-F5344CB8AC3E}">
        <p14:creationId xmlns:p14="http://schemas.microsoft.com/office/powerpoint/2010/main" val="36809509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0FA59E5-29B0-476B-B791-996FBD3E9A2F}"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D90D5DF-7DC3-42A6-8601-38E2F346025B}" type="slidenum">
              <a:rPr lang="it-IT"/>
              <a:pPr>
                <a:defRPr/>
              </a:pPr>
              <a:t>‹N›</a:t>
            </a:fld>
            <a:endParaRPr lang="it-IT"/>
          </a:p>
        </p:txBody>
      </p:sp>
    </p:spTree>
    <p:extLst>
      <p:ext uri="{BB962C8B-B14F-4D97-AF65-F5344CB8AC3E}">
        <p14:creationId xmlns:p14="http://schemas.microsoft.com/office/powerpoint/2010/main" val="103693255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C6F6EE44-150E-40B3-B730-F40236BDE8AD}"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01C8BAB-6187-42CD-9AA7-84B61FCCC23C}" type="slidenum">
              <a:rPr lang="it-IT"/>
              <a:pPr>
                <a:defRPr/>
              </a:pPr>
              <a:t>‹N›</a:t>
            </a:fld>
            <a:endParaRPr lang="it-IT"/>
          </a:p>
        </p:txBody>
      </p:sp>
    </p:spTree>
    <p:extLst>
      <p:ext uri="{BB962C8B-B14F-4D97-AF65-F5344CB8AC3E}">
        <p14:creationId xmlns:p14="http://schemas.microsoft.com/office/powerpoint/2010/main" val="59718034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68C35A3-4003-4A3D-B11C-A6144CF53A89}"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C9E1480-21E7-421B-A524-F371DC71FA1C}" type="slidenum">
              <a:rPr lang="it-IT"/>
              <a:pPr>
                <a:defRPr/>
              </a:pPr>
              <a:t>‹N›</a:t>
            </a:fld>
            <a:endParaRPr lang="it-IT"/>
          </a:p>
        </p:txBody>
      </p:sp>
    </p:spTree>
    <p:extLst>
      <p:ext uri="{BB962C8B-B14F-4D97-AF65-F5344CB8AC3E}">
        <p14:creationId xmlns:p14="http://schemas.microsoft.com/office/powerpoint/2010/main" val="31643352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A751A8F7-5AA7-4AC8-87E5-2346F0E77109}"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EC34AF2-A64C-4CD2-A756-AD6BBDB1D0EE}" type="slidenum">
              <a:rPr lang="it-IT"/>
              <a:pPr>
                <a:defRPr/>
              </a:pPr>
              <a:t>‹N›</a:t>
            </a:fld>
            <a:endParaRPr lang="it-IT"/>
          </a:p>
        </p:txBody>
      </p:sp>
    </p:spTree>
    <p:extLst>
      <p:ext uri="{BB962C8B-B14F-4D97-AF65-F5344CB8AC3E}">
        <p14:creationId xmlns:p14="http://schemas.microsoft.com/office/powerpoint/2010/main" val="1278119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100092C-B9BA-43DE-AED3-0D5F98257292}"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8107E99-E76D-4519-B9AB-2236AC28D9B6}" type="slidenum">
              <a:rPr lang="it-IT"/>
              <a:pPr>
                <a:defRPr/>
              </a:pPr>
              <a:t>‹N›</a:t>
            </a:fld>
            <a:endParaRPr lang="it-IT"/>
          </a:p>
        </p:txBody>
      </p:sp>
    </p:spTree>
    <p:extLst>
      <p:ext uri="{BB962C8B-B14F-4D97-AF65-F5344CB8AC3E}">
        <p14:creationId xmlns:p14="http://schemas.microsoft.com/office/powerpoint/2010/main" val="39295532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F2303C0-4913-4ED6-BF20-C7D5B471B9B0}"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4A8EACF-98B2-457C-B50D-D6F506EB65C2}" type="slidenum">
              <a:rPr lang="it-IT"/>
              <a:pPr>
                <a:defRPr/>
              </a:pPr>
              <a:t>‹N›</a:t>
            </a:fld>
            <a:endParaRPr lang="it-IT"/>
          </a:p>
        </p:txBody>
      </p:sp>
    </p:spTree>
    <p:extLst>
      <p:ext uri="{BB962C8B-B14F-4D97-AF65-F5344CB8AC3E}">
        <p14:creationId xmlns:p14="http://schemas.microsoft.com/office/powerpoint/2010/main" val="143404163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C51DA80-D53D-4B07-ABC2-2156070C45CF}"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226EA8E-5909-4BF7-97E6-3974B5DB1C0B}" type="slidenum">
              <a:rPr lang="it-IT"/>
              <a:pPr>
                <a:defRPr/>
              </a:pPr>
              <a:t>‹N›</a:t>
            </a:fld>
            <a:endParaRPr lang="it-IT"/>
          </a:p>
        </p:txBody>
      </p:sp>
    </p:spTree>
    <p:extLst>
      <p:ext uri="{BB962C8B-B14F-4D97-AF65-F5344CB8AC3E}">
        <p14:creationId xmlns:p14="http://schemas.microsoft.com/office/powerpoint/2010/main" val="10688724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8AE5228-7CE0-4E0A-9A7B-8D9EAB45B6FE}"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A3C79E5-50D9-4C99-B4AF-1CF29666839E}" type="slidenum">
              <a:rPr lang="it-IT"/>
              <a:pPr>
                <a:defRPr/>
              </a:pPr>
              <a:t>‹N›</a:t>
            </a:fld>
            <a:endParaRPr lang="it-IT"/>
          </a:p>
        </p:txBody>
      </p:sp>
    </p:spTree>
    <p:extLst>
      <p:ext uri="{BB962C8B-B14F-4D97-AF65-F5344CB8AC3E}">
        <p14:creationId xmlns:p14="http://schemas.microsoft.com/office/powerpoint/2010/main" val="28545327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983C69E-E14D-45ED-8D8E-4B1E75F2D2A3}"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5146F53-349D-4A75-94C5-49290FEB2B06}" type="slidenum">
              <a:rPr lang="it-IT"/>
              <a:pPr>
                <a:defRPr/>
              </a:pPr>
              <a:t>‹N›</a:t>
            </a:fld>
            <a:endParaRPr lang="it-IT"/>
          </a:p>
        </p:txBody>
      </p:sp>
    </p:spTree>
    <p:extLst>
      <p:ext uri="{BB962C8B-B14F-4D97-AF65-F5344CB8AC3E}">
        <p14:creationId xmlns:p14="http://schemas.microsoft.com/office/powerpoint/2010/main" val="195095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A980737-071C-4AD6-A197-FFABD4D589F3}" type="slidenum">
              <a:rPr lang="ca-ES"/>
              <a:pPr>
                <a:defRPr/>
              </a:pPr>
              <a:t>‹N›</a:t>
            </a:fld>
            <a:endParaRPr lang="ca-ES"/>
          </a:p>
        </p:txBody>
      </p:sp>
    </p:spTree>
    <p:extLst>
      <p:ext uri="{BB962C8B-B14F-4D97-AF65-F5344CB8AC3E}">
        <p14:creationId xmlns:p14="http://schemas.microsoft.com/office/powerpoint/2010/main" val="99862036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B49206-8AB6-45CF-8332-3C07D001F882}"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319527D-C7E6-4A7C-9C62-3A9ECEAB79C6}" type="slidenum">
              <a:rPr lang="it-IT"/>
              <a:pPr>
                <a:defRPr/>
              </a:pPr>
              <a:t>‹N›</a:t>
            </a:fld>
            <a:endParaRPr lang="it-IT"/>
          </a:p>
        </p:txBody>
      </p:sp>
    </p:spTree>
    <p:extLst>
      <p:ext uri="{BB962C8B-B14F-4D97-AF65-F5344CB8AC3E}">
        <p14:creationId xmlns:p14="http://schemas.microsoft.com/office/powerpoint/2010/main" val="3895365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390809C7-3AC8-4340-9876-51B4ACC82510}"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1FFB2DA-2C1A-47CF-B6E9-550B915FCDC5}" type="slidenum">
              <a:rPr lang="it-IT"/>
              <a:pPr>
                <a:defRPr/>
              </a:pPr>
              <a:t>‹N›</a:t>
            </a:fld>
            <a:endParaRPr lang="it-IT"/>
          </a:p>
        </p:txBody>
      </p:sp>
    </p:spTree>
    <p:extLst>
      <p:ext uri="{BB962C8B-B14F-4D97-AF65-F5344CB8AC3E}">
        <p14:creationId xmlns:p14="http://schemas.microsoft.com/office/powerpoint/2010/main" val="169361098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4A48AF2-B1F3-470D-837D-37F90C9D39A4}"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4DA1C00-FFED-4698-BA56-139CB64EA989}" type="slidenum">
              <a:rPr lang="it-IT"/>
              <a:pPr>
                <a:defRPr/>
              </a:pPr>
              <a:t>‹N›</a:t>
            </a:fld>
            <a:endParaRPr lang="it-IT"/>
          </a:p>
        </p:txBody>
      </p:sp>
    </p:spTree>
    <p:extLst>
      <p:ext uri="{BB962C8B-B14F-4D97-AF65-F5344CB8AC3E}">
        <p14:creationId xmlns:p14="http://schemas.microsoft.com/office/powerpoint/2010/main" val="367938382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3D19151-732F-4D56-8F4D-BEEA1469D64E}"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812E763-8B59-40F8-903A-AE6A8211E0A7}" type="slidenum">
              <a:rPr lang="it-IT"/>
              <a:pPr>
                <a:defRPr/>
              </a:pPr>
              <a:t>‹N›</a:t>
            </a:fld>
            <a:endParaRPr lang="it-IT"/>
          </a:p>
        </p:txBody>
      </p:sp>
    </p:spTree>
    <p:extLst>
      <p:ext uri="{BB962C8B-B14F-4D97-AF65-F5344CB8AC3E}">
        <p14:creationId xmlns:p14="http://schemas.microsoft.com/office/powerpoint/2010/main" val="150382518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F81B7731-3BEE-44EC-B860-4AAC8B3C9ECF}"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2CDE1E9-A414-48A6-A2B1-FCE4D6DC0631}" type="slidenum">
              <a:rPr lang="it-IT"/>
              <a:pPr>
                <a:defRPr/>
              </a:pPr>
              <a:t>‹N›</a:t>
            </a:fld>
            <a:endParaRPr lang="it-IT"/>
          </a:p>
        </p:txBody>
      </p:sp>
    </p:spTree>
    <p:extLst>
      <p:ext uri="{BB962C8B-B14F-4D97-AF65-F5344CB8AC3E}">
        <p14:creationId xmlns:p14="http://schemas.microsoft.com/office/powerpoint/2010/main" val="15463067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BE2D061F-CBF0-4FF9-9DD1-22B4B4E11503}"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8F25A77-825C-4F8C-8A78-DDFDE799643D}" type="slidenum">
              <a:rPr lang="it-IT"/>
              <a:pPr>
                <a:defRPr/>
              </a:pPr>
              <a:t>‹N›</a:t>
            </a:fld>
            <a:endParaRPr lang="it-IT"/>
          </a:p>
        </p:txBody>
      </p:sp>
    </p:spTree>
    <p:extLst>
      <p:ext uri="{BB962C8B-B14F-4D97-AF65-F5344CB8AC3E}">
        <p14:creationId xmlns:p14="http://schemas.microsoft.com/office/powerpoint/2010/main" val="21196405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3A5841E-56EE-42D0-9865-51326068F08A}"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AED5AAF-65D3-4D60-A61C-63ECB6889F82}" type="slidenum">
              <a:rPr lang="it-IT"/>
              <a:pPr>
                <a:defRPr/>
              </a:pPr>
              <a:t>‹N›</a:t>
            </a:fld>
            <a:endParaRPr lang="it-IT"/>
          </a:p>
        </p:txBody>
      </p:sp>
    </p:spTree>
    <p:extLst>
      <p:ext uri="{BB962C8B-B14F-4D97-AF65-F5344CB8AC3E}">
        <p14:creationId xmlns:p14="http://schemas.microsoft.com/office/powerpoint/2010/main" val="285568613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6D0717B-E1CA-492A-9355-D57F502DAD9F}"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DC76CD4E-70DC-44C0-9ACB-5193E7AE79CF}" type="slidenum">
              <a:rPr lang="it-IT"/>
              <a:pPr>
                <a:defRPr/>
              </a:pPr>
              <a:t>‹N›</a:t>
            </a:fld>
            <a:endParaRPr lang="it-IT"/>
          </a:p>
        </p:txBody>
      </p:sp>
    </p:spTree>
    <p:extLst>
      <p:ext uri="{BB962C8B-B14F-4D97-AF65-F5344CB8AC3E}">
        <p14:creationId xmlns:p14="http://schemas.microsoft.com/office/powerpoint/2010/main" val="102186531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EC9B148-2216-4670-8D2C-8E6439474BB1}"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F2FAE73-91F5-4FFC-9D05-8AB84F8A881B}" type="slidenum">
              <a:rPr lang="it-IT"/>
              <a:pPr>
                <a:defRPr/>
              </a:pPr>
              <a:t>‹N›</a:t>
            </a:fld>
            <a:endParaRPr lang="it-IT"/>
          </a:p>
        </p:txBody>
      </p:sp>
    </p:spTree>
    <p:extLst>
      <p:ext uri="{BB962C8B-B14F-4D97-AF65-F5344CB8AC3E}">
        <p14:creationId xmlns:p14="http://schemas.microsoft.com/office/powerpoint/2010/main" val="174496045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A22367F-5760-4284-9695-A2099F4969BE}"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CADDAD1-7F6E-44C5-9EA6-ED50C5802492}" type="slidenum">
              <a:rPr lang="it-IT"/>
              <a:pPr>
                <a:defRPr/>
              </a:pPr>
              <a:t>‹N›</a:t>
            </a:fld>
            <a:endParaRPr lang="it-IT"/>
          </a:p>
        </p:txBody>
      </p:sp>
    </p:spTree>
    <p:extLst>
      <p:ext uri="{BB962C8B-B14F-4D97-AF65-F5344CB8AC3E}">
        <p14:creationId xmlns:p14="http://schemas.microsoft.com/office/powerpoint/2010/main" val="32415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FB0D6C-86F1-468E-90B1-10B37E61EF02}" type="slidenum">
              <a:rPr lang="it-IT"/>
              <a:pPr>
                <a:defRPr/>
              </a:pPr>
              <a:t>‹N›</a:t>
            </a:fld>
            <a:endParaRPr lang="it-IT"/>
          </a:p>
        </p:txBody>
      </p:sp>
    </p:spTree>
    <p:extLst>
      <p:ext uri="{BB962C8B-B14F-4D97-AF65-F5344CB8AC3E}">
        <p14:creationId xmlns:p14="http://schemas.microsoft.com/office/powerpoint/2010/main" val="506467363"/>
      </p:ext>
    </p:extLst>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C6F7A22-9D24-4042-A7B5-E070C6F18DDE}"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937468F-0A06-4BAF-910E-798FB2889F5E}" type="slidenum">
              <a:rPr lang="it-IT"/>
              <a:pPr>
                <a:defRPr/>
              </a:pPr>
              <a:t>‹N›</a:t>
            </a:fld>
            <a:endParaRPr lang="it-IT"/>
          </a:p>
        </p:txBody>
      </p:sp>
    </p:spTree>
    <p:extLst>
      <p:ext uri="{BB962C8B-B14F-4D97-AF65-F5344CB8AC3E}">
        <p14:creationId xmlns:p14="http://schemas.microsoft.com/office/powerpoint/2010/main" val="119458987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347333D-BCEB-4A91-B7FB-0877697D0989}"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221CB95-3029-4B40-B912-14F398832ED6}" type="slidenum">
              <a:rPr lang="it-IT"/>
              <a:pPr>
                <a:defRPr/>
              </a:pPr>
              <a:t>‹N›</a:t>
            </a:fld>
            <a:endParaRPr lang="it-IT"/>
          </a:p>
        </p:txBody>
      </p:sp>
    </p:spTree>
    <p:extLst>
      <p:ext uri="{BB962C8B-B14F-4D97-AF65-F5344CB8AC3E}">
        <p14:creationId xmlns:p14="http://schemas.microsoft.com/office/powerpoint/2010/main" val="31094496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B6B01F3-81DF-4869-82D2-76AE65714105}" type="slidenum">
              <a:rPr lang="ca-ES"/>
              <a:pPr>
                <a:defRPr/>
              </a:pPr>
              <a:t>‹N›</a:t>
            </a:fld>
            <a:endParaRPr lang="ca-ES"/>
          </a:p>
        </p:txBody>
      </p:sp>
    </p:spTree>
    <p:extLst>
      <p:ext uri="{BB962C8B-B14F-4D97-AF65-F5344CB8AC3E}">
        <p14:creationId xmlns:p14="http://schemas.microsoft.com/office/powerpoint/2010/main" val="668799005"/>
      </p:ext>
    </p:extLst>
  </p:cSld>
  <p:clrMapOvr>
    <a:masterClrMapping/>
  </p:clrMapOvr>
  <p:transition spd="slow">
    <p:dissolv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1613948-2C17-419B-8BA6-40688AE11B42}" type="slidenum">
              <a:rPr lang="ca-ES"/>
              <a:pPr>
                <a:defRPr/>
              </a:pPr>
              <a:t>‹N›</a:t>
            </a:fld>
            <a:endParaRPr lang="ca-ES"/>
          </a:p>
        </p:txBody>
      </p:sp>
    </p:spTree>
    <p:extLst>
      <p:ext uri="{BB962C8B-B14F-4D97-AF65-F5344CB8AC3E}">
        <p14:creationId xmlns:p14="http://schemas.microsoft.com/office/powerpoint/2010/main" val="658105574"/>
      </p:ext>
    </p:extLst>
  </p:cSld>
  <p:clrMapOvr>
    <a:masterClrMapping/>
  </p:clrMapOvr>
  <p:transition spd="slow">
    <p:dissolv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0047255-49C8-418A-97AC-F06ED0785DA0}" type="slidenum">
              <a:rPr lang="ca-ES"/>
              <a:pPr>
                <a:defRPr/>
              </a:pPr>
              <a:t>‹N›</a:t>
            </a:fld>
            <a:endParaRPr lang="ca-ES"/>
          </a:p>
        </p:txBody>
      </p:sp>
    </p:spTree>
    <p:extLst>
      <p:ext uri="{BB962C8B-B14F-4D97-AF65-F5344CB8AC3E}">
        <p14:creationId xmlns:p14="http://schemas.microsoft.com/office/powerpoint/2010/main" val="961039088"/>
      </p:ext>
    </p:extLst>
  </p:cSld>
  <p:clrMapOvr>
    <a:masterClrMapping/>
  </p:clrMapOvr>
  <p:transition spd="slow">
    <p:dissolv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5B4A4C6B-65DF-449C-8D09-9F4BE46E8F7E}" type="slidenum">
              <a:rPr lang="ca-ES"/>
              <a:pPr>
                <a:defRPr/>
              </a:pPr>
              <a:t>‹N›</a:t>
            </a:fld>
            <a:endParaRPr lang="ca-ES"/>
          </a:p>
        </p:txBody>
      </p:sp>
    </p:spTree>
    <p:extLst>
      <p:ext uri="{BB962C8B-B14F-4D97-AF65-F5344CB8AC3E}">
        <p14:creationId xmlns:p14="http://schemas.microsoft.com/office/powerpoint/2010/main" val="2456228252"/>
      </p:ext>
    </p:extLst>
  </p:cSld>
  <p:clrMapOvr>
    <a:masterClrMapping/>
  </p:clrMapOvr>
  <p:transition spd="slow">
    <p:dissolv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846A3F7F-DA06-4206-8DE7-C4FEA77FDDF3}" type="slidenum">
              <a:rPr lang="ca-ES"/>
              <a:pPr>
                <a:defRPr/>
              </a:pPr>
              <a:t>‹N›</a:t>
            </a:fld>
            <a:endParaRPr lang="ca-ES"/>
          </a:p>
        </p:txBody>
      </p:sp>
    </p:spTree>
    <p:extLst>
      <p:ext uri="{BB962C8B-B14F-4D97-AF65-F5344CB8AC3E}">
        <p14:creationId xmlns:p14="http://schemas.microsoft.com/office/powerpoint/2010/main" val="2823877171"/>
      </p:ext>
    </p:extLst>
  </p:cSld>
  <p:clrMapOvr>
    <a:masterClrMapping/>
  </p:clrMapOvr>
  <p:transition spd="slow">
    <p:dissolv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BA777B26-C06E-4F43-AF50-02914160318C}" type="slidenum">
              <a:rPr lang="ca-ES"/>
              <a:pPr>
                <a:defRPr/>
              </a:pPr>
              <a:t>‹N›</a:t>
            </a:fld>
            <a:endParaRPr lang="ca-ES"/>
          </a:p>
        </p:txBody>
      </p:sp>
    </p:spTree>
    <p:extLst>
      <p:ext uri="{BB962C8B-B14F-4D97-AF65-F5344CB8AC3E}">
        <p14:creationId xmlns:p14="http://schemas.microsoft.com/office/powerpoint/2010/main" val="3526752403"/>
      </p:ext>
    </p:extLst>
  </p:cSld>
  <p:clrMapOvr>
    <a:masterClrMapping/>
  </p:clrMapOvr>
  <p:transition spd="slow">
    <p:dissolv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F1F6EE8F-BAEE-4772-967A-E4AFE7F4EB00}" type="slidenum">
              <a:rPr lang="ca-ES"/>
              <a:pPr>
                <a:defRPr/>
              </a:pPr>
              <a:t>‹N›</a:t>
            </a:fld>
            <a:endParaRPr lang="ca-ES"/>
          </a:p>
        </p:txBody>
      </p:sp>
    </p:spTree>
    <p:extLst>
      <p:ext uri="{BB962C8B-B14F-4D97-AF65-F5344CB8AC3E}">
        <p14:creationId xmlns:p14="http://schemas.microsoft.com/office/powerpoint/2010/main" val="3011890507"/>
      </p:ext>
    </p:extLst>
  </p:cSld>
  <p:clrMapOvr>
    <a:masterClrMapping/>
  </p:clrMapOvr>
  <p:transition spd="slow">
    <p:dissolv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8DD7181-8E2D-4A77-9774-BDDB3CE6D17C}" type="slidenum">
              <a:rPr lang="ca-ES"/>
              <a:pPr>
                <a:defRPr/>
              </a:pPr>
              <a:t>‹N›</a:t>
            </a:fld>
            <a:endParaRPr lang="ca-ES"/>
          </a:p>
        </p:txBody>
      </p:sp>
    </p:spTree>
    <p:extLst>
      <p:ext uri="{BB962C8B-B14F-4D97-AF65-F5344CB8AC3E}">
        <p14:creationId xmlns:p14="http://schemas.microsoft.com/office/powerpoint/2010/main" val="1609626021"/>
      </p:ext>
    </p:extLst>
  </p:cSld>
  <p:clrMapOvr>
    <a:masterClrMapping/>
  </p:clrMapOvr>
  <p:transition spd="slow">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2C34DA7-B760-4EBA-8378-21EF21E3F9F1}" type="slidenum">
              <a:rPr lang="it-IT"/>
              <a:pPr>
                <a:defRPr/>
              </a:pPr>
              <a:t>‹N›</a:t>
            </a:fld>
            <a:endParaRPr lang="it-IT"/>
          </a:p>
        </p:txBody>
      </p:sp>
    </p:spTree>
    <p:extLst>
      <p:ext uri="{BB962C8B-B14F-4D97-AF65-F5344CB8AC3E}">
        <p14:creationId xmlns:p14="http://schemas.microsoft.com/office/powerpoint/2010/main" val="1451899296"/>
      </p:ext>
    </p:extLst>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2D335C5B-BC51-4500-AB94-B1003F36C6D0}" type="slidenum">
              <a:rPr lang="ca-ES"/>
              <a:pPr>
                <a:defRPr/>
              </a:pPr>
              <a:t>‹N›</a:t>
            </a:fld>
            <a:endParaRPr lang="ca-ES"/>
          </a:p>
        </p:txBody>
      </p:sp>
    </p:spTree>
    <p:extLst>
      <p:ext uri="{BB962C8B-B14F-4D97-AF65-F5344CB8AC3E}">
        <p14:creationId xmlns:p14="http://schemas.microsoft.com/office/powerpoint/2010/main" val="3597795758"/>
      </p:ext>
    </p:extLst>
  </p:cSld>
  <p:clrMapOvr>
    <a:masterClrMapping/>
  </p:clrMapOvr>
  <p:transition spd="slow">
    <p:dissolv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F608658-9919-40E4-A1FE-8B18EC29E5A1}" type="slidenum">
              <a:rPr lang="ca-ES"/>
              <a:pPr>
                <a:defRPr/>
              </a:pPr>
              <a:t>‹N›</a:t>
            </a:fld>
            <a:endParaRPr lang="ca-ES"/>
          </a:p>
        </p:txBody>
      </p:sp>
    </p:spTree>
    <p:extLst>
      <p:ext uri="{BB962C8B-B14F-4D97-AF65-F5344CB8AC3E}">
        <p14:creationId xmlns:p14="http://schemas.microsoft.com/office/powerpoint/2010/main" val="1399499474"/>
      </p:ext>
    </p:extLst>
  </p:cSld>
  <p:clrMapOvr>
    <a:masterClrMapping/>
  </p:clrMapOvr>
  <p:transition spd="slow">
    <p:dissolv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02D2C770-0D1E-4360-8EF8-E8B60170A858}" type="slidenum">
              <a:rPr lang="ca-ES"/>
              <a:pPr>
                <a:defRPr/>
              </a:pPr>
              <a:t>‹N›</a:t>
            </a:fld>
            <a:endParaRPr lang="ca-ES"/>
          </a:p>
        </p:txBody>
      </p:sp>
    </p:spTree>
    <p:extLst>
      <p:ext uri="{BB962C8B-B14F-4D97-AF65-F5344CB8AC3E}">
        <p14:creationId xmlns:p14="http://schemas.microsoft.com/office/powerpoint/2010/main" val="2103652295"/>
      </p:ext>
    </p:extLst>
  </p:cSld>
  <p:clrMapOvr>
    <a:masterClrMapping/>
  </p:clrMapOvr>
  <p:transition spd="slow">
    <p:dissolv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6DBB6341-F341-4954-955B-A98DB335A9E3}" type="slidenum">
              <a:rPr lang="ca-ES"/>
              <a:pPr>
                <a:defRPr/>
              </a:pPr>
              <a:t>‹N›</a:t>
            </a:fld>
            <a:endParaRPr lang="ca-ES"/>
          </a:p>
        </p:txBody>
      </p:sp>
    </p:spTree>
    <p:extLst>
      <p:ext uri="{BB962C8B-B14F-4D97-AF65-F5344CB8AC3E}">
        <p14:creationId xmlns:p14="http://schemas.microsoft.com/office/powerpoint/2010/main" val="1416481383"/>
      </p:ext>
    </p:extLst>
  </p:cSld>
  <p:clrMapOvr>
    <a:masterClrMapping/>
  </p:clrMapOvr>
  <p:transition spd="med"/>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F2D7A73-BF14-451C-9EB8-EACBD4E06436}" type="slidenum">
              <a:rPr lang="ca-ES"/>
              <a:pPr>
                <a:defRPr/>
              </a:pPr>
              <a:t>‹N›</a:t>
            </a:fld>
            <a:endParaRPr lang="ca-ES"/>
          </a:p>
        </p:txBody>
      </p:sp>
    </p:spTree>
    <p:extLst>
      <p:ext uri="{BB962C8B-B14F-4D97-AF65-F5344CB8AC3E}">
        <p14:creationId xmlns:p14="http://schemas.microsoft.com/office/powerpoint/2010/main" val="2566807530"/>
      </p:ext>
    </p:extLst>
  </p:cSld>
  <p:clrMapOvr>
    <a:masterClrMapping/>
  </p:clrMapOvr>
  <p:transition spd="med"/>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47DBB21E-AE58-43DF-8010-A1EE96DBF270}" type="slidenum">
              <a:rPr lang="ca-ES"/>
              <a:pPr>
                <a:defRPr/>
              </a:pPr>
              <a:t>‹N›</a:t>
            </a:fld>
            <a:endParaRPr lang="ca-ES"/>
          </a:p>
        </p:txBody>
      </p:sp>
    </p:spTree>
    <p:extLst>
      <p:ext uri="{BB962C8B-B14F-4D97-AF65-F5344CB8AC3E}">
        <p14:creationId xmlns:p14="http://schemas.microsoft.com/office/powerpoint/2010/main" val="394399525"/>
      </p:ext>
    </p:extLst>
  </p:cSld>
  <p:clrMapOvr>
    <a:masterClrMapping/>
  </p:clrMapOvr>
  <p:transition spd="med"/>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F80F5B4C-2794-473B-AD88-5FEF33ABDB3B}" type="slidenum">
              <a:rPr lang="ca-ES"/>
              <a:pPr>
                <a:defRPr/>
              </a:pPr>
              <a:t>‹N›</a:t>
            </a:fld>
            <a:endParaRPr lang="ca-ES"/>
          </a:p>
        </p:txBody>
      </p:sp>
    </p:spTree>
    <p:extLst>
      <p:ext uri="{BB962C8B-B14F-4D97-AF65-F5344CB8AC3E}">
        <p14:creationId xmlns:p14="http://schemas.microsoft.com/office/powerpoint/2010/main" val="2111753226"/>
      </p:ext>
    </p:extLst>
  </p:cSld>
  <p:clrMapOvr>
    <a:masterClrMapping/>
  </p:clrMapOvr>
  <p:transition spd="med"/>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72B181FE-4000-4B43-9B6A-D3D77B17F5ED}" type="slidenum">
              <a:rPr lang="ca-ES"/>
              <a:pPr>
                <a:defRPr/>
              </a:pPr>
              <a:t>‹N›</a:t>
            </a:fld>
            <a:endParaRPr lang="ca-ES"/>
          </a:p>
        </p:txBody>
      </p:sp>
    </p:spTree>
    <p:extLst>
      <p:ext uri="{BB962C8B-B14F-4D97-AF65-F5344CB8AC3E}">
        <p14:creationId xmlns:p14="http://schemas.microsoft.com/office/powerpoint/2010/main" val="1173030422"/>
      </p:ext>
    </p:extLst>
  </p:cSld>
  <p:clrMapOvr>
    <a:masterClrMapping/>
  </p:clrMapOvr>
  <p:transition spd="med"/>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1FFBEF24-895A-4E77-8E55-2AF96FE77A4A}" type="slidenum">
              <a:rPr lang="ca-ES"/>
              <a:pPr>
                <a:defRPr/>
              </a:pPr>
              <a:t>‹N›</a:t>
            </a:fld>
            <a:endParaRPr lang="ca-ES"/>
          </a:p>
        </p:txBody>
      </p:sp>
    </p:spTree>
    <p:extLst>
      <p:ext uri="{BB962C8B-B14F-4D97-AF65-F5344CB8AC3E}">
        <p14:creationId xmlns:p14="http://schemas.microsoft.com/office/powerpoint/2010/main" val="1903966914"/>
      </p:ext>
    </p:extLst>
  </p:cSld>
  <p:clrMapOvr>
    <a:masterClrMapping/>
  </p:clrMapOvr>
  <p:transition spd="med"/>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E09AC75E-BAA6-4654-AE91-BD28D1F16740}" type="slidenum">
              <a:rPr lang="ca-ES"/>
              <a:pPr>
                <a:defRPr/>
              </a:pPr>
              <a:t>‹N›</a:t>
            </a:fld>
            <a:endParaRPr lang="ca-ES"/>
          </a:p>
        </p:txBody>
      </p:sp>
    </p:spTree>
    <p:extLst>
      <p:ext uri="{BB962C8B-B14F-4D97-AF65-F5344CB8AC3E}">
        <p14:creationId xmlns:p14="http://schemas.microsoft.com/office/powerpoint/2010/main" val="240610445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A817100-AEA5-4264-AB25-2925AAD30AF5}" type="slidenum">
              <a:rPr lang="it-IT"/>
              <a:pPr>
                <a:defRPr/>
              </a:pPr>
              <a:t>‹N›</a:t>
            </a:fld>
            <a:endParaRPr lang="it-IT"/>
          </a:p>
        </p:txBody>
      </p:sp>
    </p:spTree>
    <p:extLst>
      <p:ext uri="{BB962C8B-B14F-4D97-AF65-F5344CB8AC3E}">
        <p14:creationId xmlns:p14="http://schemas.microsoft.com/office/powerpoint/2010/main" val="5315241"/>
      </p:ext>
    </p:extLst>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AF4821D-466C-4027-9053-509FF9E500C1}" type="slidenum">
              <a:rPr lang="ca-ES"/>
              <a:pPr>
                <a:defRPr/>
              </a:pPr>
              <a:t>‹N›</a:t>
            </a:fld>
            <a:endParaRPr lang="ca-ES"/>
          </a:p>
        </p:txBody>
      </p:sp>
    </p:spTree>
    <p:extLst>
      <p:ext uri="{BB962C8B-B14F-4D97-AF65-F5344CB8AC3E}">
        <p14:creationId xmlns:p14="http://schemas.microsoft.com/office/powerpoint/2010/main" val="2837624714"/>
      </p:ext>
    </p:extLst>
  </p:cSld>
  <p:clrMapOvr>
    <a:masterClrMapping/>
  </p:clrMapOvr>
  <p:transition spd="med"/>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4985BF99-1FF1-434A-82B4-2A51E662676C}" type="slidenum">
              <a:rPr lang="ca-ES"/>
              <a:pPr>
                <a:defRPr/>
              </a:pPr>
              <a:t>‹N›</a:t>
            </a:fld>
            <a:endParaRPr lang="ca-ES"/>
          </a:p>
        </p:txBody>
      </p:sp>
    </p:spTree>
    <p:extLst>
      <p:ext uri="{BB962C8B-B14F-4D97-AF65-F5344CB8AC3E}">
        <p14:creationId xmlns:p14="http://schemas.microsoft.com/office/powerpoint/2010/main" val="69083152"/>
      </p:ext>
    </p:extLst>
  </p:cSld>
  <p:clrMapOvr>
    <a:masterClrMapping/>
  </p:clrMapOvr>
  <p:transition spd="med"/>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02C87429-7FF6-4628-979E-1B1F74BD9804}" type="slidenum">
              <a:rPr lang="ca-ES"/>
              <a:pPr>
                <a:defRPr/>
              </a:pPr>
              <a:t>‹N›</a:t>
            </a:fld>
            <a:endParaRPr lang="ca-ES"/>
          </a:p>
        </p:txBody>
      </p:sp>
    </p:spTree>
    <p:extLst>
      <p:ext uri="{BB962C8B-B14F-4D97-AF65-F5344CB8AC3E}">
        <p14:creationId xmlns:p14="http://schemas.microsoft.com/office/powerpoint/2010/main" val="1185594360"/>
      </p:ext>
    </p:extLst>
  </p:cSld>
  <p:clrMapOvr>
    <a:masterClrMapping/>
  </p:clrMapOvr>
  <p:transition spd="med"/>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B5AA792-A94D-4064-A9AB-33ED42429E3D}" type="slidenum">
              <a:rPr lang="ca-ES"/>
              <a:pPr>
                <a:defRPr/>
              </a:pPr>
              <a:t>‹N›</a:t>
            </a:fld>
            <a:endParaRPr lang="ca-ES"/>
          </a:p>
        </p:txBody>
      </p:sp>
    </p:spTree>
    <p:extLst>
      <p:ext uri="{BB962C8B-B14F-4D97-AF65-F5344CB8AC3E}">
        <p14:creationId xmlns:p14="http://schemas.microsoft.com/office/powerpoint/2010/main" val="148934348"/>
      </p:ext>
    </p:extLst>
  </p:cSld>
  <p:clrMapOvr>
    <a:masterClrMapping/>
  </p:clrMapOvr>
  <p:transition spd="med"/>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9553837-2E9E-42BA-BCF9-8D9EF46898D3}" type="slidenum">
              <a:rPr lang="it-IT"/>
              <a:pPr>
                <a:defRPr/>
              </a:pPr>
              <a:t>‹N›</a:t>
            </a:fld>
            <a:endParaRPr lang="it-IT"/>
          </a:p>
        </p:txBody>
      </p:sp>
    </p:spTree>
    <p:extLst>
      <p:ext uri="{BB962C8B-B14F-4D97-AF65-F5344CB8AC3E}">
        <p14:creationId xmlns:p14="http://schemas.microsoft.com/office/powerpoint/2010/main" val="1695078934"/>
      </p:ext>
    </p:extLst>
  </p:cSld>
  <p:clrMapOvr>
    <a:masterClrMapping/>
  </p:clrMapOvr>
  <p:transition spd="med">
    <p:dissolv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B9C75C7-2036-49C8-A5C8-4B284C193E2C}" type="slidenum">
              <a:rPr lang="it-IT"/>
              <a:pPr>
                <a:defRPr/>
              </a:pPr>
              <a:t>‹N›</a:t>
            </a:fld>
            <a:endParaRPr lang="it-IT"/>
          </a:p>
        </p:txBody>
      </p:sp>
    </p:spTree>
    <p:extLst>
      <p:ext uri="{BB962C8B-B14F-4D97-AF65-F5344CB8AC3E}">
        <p14:creationId xmlns:p14="http://schemas.microsoft.com/office/powerpoint/2010/main" val="3990664068"/>
      </p:ext>
    </p:extLst>
  </p:cSld>
  <p:clrMapOvr>
    <a:masterClrMapping/>
  </p:clrMapOvr>
  <p:transition spd="med">
    <p:dissolv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9643F6A-4206-49B5-9CBE-F4866C3A1453}" type="slidenum">
              <a:rPr lang="it-IT"/>
              <a:pPr>
                <a:defRPr/>
              </a:pPr>
              <a:t>‹N›</a:t>
            </a:fld>
            <a:endParaRPr lang="it-IT"/>
          </a:p>
        </p:txBody>
      </p:sp>
    </p:spTree>
    <p:extLst>
      <p:ext uri="{BB962C8B-B14F-4D97-AF65-F5344CB8AC3E}">
        <p14:creationId xmlns:p14="http://schemas.microsoft.com/office/powerpoint/2010/main" val="219024511"/>
      </p:ext>
    </p:extLst>
  </p:cSld>
  <p:clrMapOvr>
    <a:masterClrMapping/>
  </p:clrMapOvr>
  <p:transition spd="med">
    <p:dissolv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56C810C-B6E3-4E02-B190-9524410CB94B}" type="slidenum">
              <a:rPr lang="it-IT"/>
              <a:pPr>
                <a:defRPr/>
              </a:pPr>
              <a:t>‹N›</a:t>
            </a:fld>
            <a:endParaRPr lang="it-IT"/>
          </a:p>
        </p:txBody>
      </p:sp>
    </p:spTree>
    <p:extLst>
      <p:ext uri="{BB962C8B-B14F-4D97-AF65-F5344CB8AC3E}">
        <p14:creationId xmlns:p14="http://schemas.microsoft.com/office/powerpoint/2010/main" val="750466666"/>
      </p:ext>
    </p:extLst>
  </p:cSld>
  <p:clrMapOvr>
    <a:masterClrMapping/>
  </p:clrMapOvr>
  <p:transition spd="med">
    <p:dissolv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EB5C565B-3C6C-4E50-93CC-506FF1832231}" type="slidenum">
              <a:rPr lang="it-IT"/>
              <a:pPr>
                <a:defRPr/>
              </a:pPr>
              <a:t>‹N›</a:t>
            </a:fld>
            <a:endParaRPr lang="it-IT"/>
          </a:p>
        </p:txBody>
      </p:sp>
    </p:spTree>
    <p:extLst>
      <p:ext uri="{BB962C8B-B14F-4D97-AF65-F5344CB8AC3E}">
        <p14:creationId xmlns:p14="http://schemas.microsoft.com/office/powerpoint/2010/main" val="3111038811"/>
      </p:ext>
    </p:extLst>
  </p:cSld>
  <p:clrMapOvr>
    <a:masterClrMapping/>
  </p:clrMapOvr>
  <p:transition spd="med">
    <p:dissolv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34ABA0A5-ACDE-447B-85E3-9DD57E825930}" type="slidenum">
              <a:rPr lang="it-IT"/>
              <a:pPr>
                <a:defRPr/>
              </a:pPr>
              <a:t>‹N›</a:t>
            </a:fld>
            <a:endParaRPr lang="it-IT"/>
          </a:p>
        </p:txBody>
      </p:sp>
    </p:spTree>
    <p:extLst>
      <p:ext uri="{BB962C8B-B14F-4D97-AF65-F5344CB8AC3E}">
        <p14:creationId xmlns:p14="http://schemas.microsoft.com/office/powerpoint/2010/main" val="3231801799"/>
      </p:ext>
    </p:extLst>
  </p:cSld>
  <p:clrMapOvr>
    <a:masterClrMapping/>
  </p:clrMapOvr>
  <p:transition spd="med">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050EE760-DE3C-43D7-90DD-C620A068BFB3}" type="slidenum">
              <a:rPr lang="it-IT"/>
              <a:pPr>
                <a:defRPr/>
              </a:pPr>
              <a:t>‹N›</a:t>
            </a:fld>
            <a:endParaRPr lang="it-IT"/>
          </a:p>
        </p:txBody>
      </p:sp>
    </p:spTree>
    <p:extLst>
      <p:ext uri="{BB962C8B-B14F-4D97-AF65-F5344CB8AC3E}">
        <p14:creationId xmlns:p14="http://schemas.microsoft.com/office/powerpoint/2010/main" val="188044356"/>
      </p:ext>
    </p:extLst>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108B041-3C18-46E3-90B0-45739CCAC6A0}" type="slidenum">
              <a:rPr lang="it-IT"/>
              <a:pPr>
                <a:defRPr/>
              </a:pPr>
              <a:t>‹N›</a:t>
            </a:fld>
            <a:endParaRPr lang="it-IT"/>
          </a:p>
        </p:txBody>
      </p:sp>
    </p:spTree>
    <p:extLst>
      <p:ext uri="{BB962C8B-B14F-4D97-AF65-F5344CB8AC3E}">
        <p14:creationId xmlns:p14="http://schemas.microsoft.com/office/powerpoint/2010/main" val="3228939616"/>
      </p:ext>
    </p:extLst>
  </p:cSld>
  <p:clrMapOvr>
    <a:masterClrMapping/>
  </p:clrMapOvr>
  <p:transition spd="med">
    <p:dissolv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8ECBEF3-8549-4E0F-91D7-5E646EFAE97E}" type="slidenum">
              <a:rPr lang="it-IT"/>
              <a:pPr>
                <a:defRPr/>
              </a:pPr>
              <a:t>‹N›</a:t>
            </a:fld>
            <a:endParaRPr lang="it-IT"/>
          </a:p>
        </p:txBody>
      </p:sp>
    </p:spTree>
    <p:extLst>
      <p:ext uri="{BB962C8B-B14F-4D97-AF65-F5344CB8AC3E}">
        <p14:creationId xmlns:p14="http://schemas.microsoft.com/office/powerpoint/2010/main" val="2235877391"/>
      </p:ext>
    </p:extLst>
  </p:cSld>
  <p:clrMapOvr>
    <a:masterClrMapping/>
  </p:clrMapOvr>
  <p:transition spd="med">
    <p:dissolv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C1D02F0-895A-4A2F-9D2C-FB0A159C8787}" type="slidenum">
              <a:rPr lang="it-IT"/>
              <a:pPr>
                <a:defRPr/>
              </a:pPr>
              <a:t>‹N›</a:t>
            </a:fld>
            <a:endParaRPr lang="it-IT"/>
          </a:p>
        </p:txBody>
      </p:sp>
    </p:spTree>
    <p:extLst>
      <p:ext uri="{BB962C8B-B14F-4D97-AF65-F5344CB8AC3E}">
        <p14:creationId xmlns:p14="http://schemas.microsoft.com/office/powerpoint/2010/main" val="2280191307"/>
      </p:ext>
    </p:extLst>
  </p:cSld>
  <p:clrMapOvr>
    <a:masterClrMapping/>
  </p:clrMapOvr>
  <p:transition spd="med">
    <p:dissolv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6A6923D-EB62-4D4E-98AE-060CA8D949E8}" type="slidenum">
              <a:rPr lang="it-IT"/>
              <a:pPr>
                <a:defRPr/>
              </a:pPr>
              <a:t>‹N›</a:t>
            </a:fld>
            <a:endParaRPr lang="it-IT"/>
          </a:p>
        </p:txBody>
      </p:sp>
    </p:spTree>
    <p:extLst>
      <p:ext uri="{BB962C8B-B14F-4D97-AF65-F5344CB8AC3E}">
        <p14:creationId xmlns:p14="http://schemas.microsoft.com/office/powerpoint/2010/main" val="2599925247"/>
      </p:ext>
    </p:extLst>
  </p:cSld>
  <p:clrMapOvr>
    <a:masterClrMapping/>
  </p:clrMapOvr>
  <p:transition spd="med">
    <p:dissolv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91651ED-860E-4E7E-B3D7-93D7079A9DFB}" type="slidenum">
              <a:rPr lang="it-IT"/>
              <a:pPr>
                <a:defRPr/>
              </a:pPr>
              <a:t>‹N›</a:t>
            </a:fld>
            <a:endParaRPr lang="it-IT"/>
          </a:p>
        </p:txBody>
      </p:sp>
    </p:spTree>
    <p:extLst>
      <p:ext uri="{BB962C8B-B14F-4D97-AF65-F5344CB8AC3E}">
        <p14:creationId xmlns:p14="http://schemas.microsoft.com/office/powerpoint/2010/main" val="4044549963"/>
      </p:ext>
    </p:extLst>
  </p:cSld>
  <p:clrMapOvr>
    <a:masterClrMapping/>
  </p:clrMapOvr>
  <p:transition spd="med">
    <p:dissolv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FF4EB4CD-6A04-4232-B820-99C7553F5059}"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ECB77CC-2B9F-4A2F-973D-42309D55304E}" type="slidenum">
              <a:rPr lang="it-IT"/>
              <a:pPr>
                <a:defRPr/>
              </a:pPr>
              <a:t>‹N›</a:t>
            </a:fld>
            <a:endParaRPr lang="it-IT"/>
          </a:p>
        </p:txBody>
      </p:sp>
    </p:spTree>
    <p:extLst>
      <p:ext uri="{BB962C8B-B14F-4D97-AF65-F5344CB8AC3E}">
        <p14:creationId xmlns:p14="http://schemas.microsoft.com/office/powerpoint/2010/main" val="22181215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83B345F-F0D4-4C08-9132-A512779F3A2C}"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E09FF2B-57D0-4680-8300-E16CFF14C0D9}" type="slidenum">
              <a:rPr lang="it-IT"/>
              <a:pPr>
                <a:defRPr/>
              </a:pPr>
              <a:t>‹N›</a:t>
            </a:fld>
            <a:endParaRPr lang="it-IT"/>
          </a:p>
        </p:txBody>
      </p:sp>
    </p:spTree>
    <p:extLst>
      <p:ext uri="{BB962C8B-B14F-4D97-AF65-F5344CB8AC3E}">
        <p14:creationId xmlns:p14="http://schemas.microsoft.com/office/powerpoint/2010/main" val="4683663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456E136-E9F3-4077-8230-6FE09FE73477}"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4D4E2D-3D8C-421D-968F-676C131615E0}" type="slidenum">
              <a:rPr lang="it-IT"/>
              <a:pPr>
                <a:defRPr/>
              </a:pPr>
              <a:t>‹N›</a:t>
            </a:fld>
            <a:endParaRPr lang="it-IT"/>
          </a:p>
        </p:txBody>
      </p:sp>
    </p:spTree>
    <p:extLst>
      <p:ext uri="{BB962C8B-B14F-4D97-AF65-F5344CB8AC3E}">
        <p14:creationId xmlns:p14="http://schemas.microsoft.com/office/powerpoint/2010/main" val="31556889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3D3A315-01E9-48C7-A1DA-AE181DF81A8E}"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631BF07-7AB3-437E-8CF0-60C1983DF316}" type="slidenum">
              <a:rPr lang="it-IT"/>
              <a:pPr>
                <a:defRPr/>
              </a:pPr>
              <a:t>‹N›</a:t>
            </a:fld>
            <a:endParaRPr lang="it-IT"/>
          </a:p>
        </p:txBody>
      </p:sp>
    </p:spTree>
    <p:extLst>
      <p:ext uri="{BB962C8B-B14F-4D97-AF65-F5344CB8AC3E}">
        <p14:creationId xmlns:p14="http://schemas.microsoft.com/office/powerpoint/2010/main" val="249798966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4FF2A85-30E1-440C-AA61-1C4DAF583CF3}"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F58FF703-076A-4787-B188-69E8C4ADFF39}" type="slidenum">
              <a:rPr lang="it-IT"/>
              <a:pPr>
                <a:defRPr/>
              </a:pPr>
              <a:t>‹N›</a:t>
            </a:fld>
            <a:endParaRPr lang="it-IT"/>
          </a:p>
        </p:txBody>
      </p:sp>
    </p:spTree>
    <p:extLst>
      <p:ext uri="{BB962C8B-B14F-4D97-AF65-F5344CB8AC3E}">
        <p14:creationId xmlns:p14="http://schemas.microsoft.com/office/powerpoint/2010/main" val="69072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46AEC8BB-DFE8-465B-BE93-B6CB1C68BD83}" type="slidenum">
              <a:rPr lang="it-IT"/>
              <a:pPr>
                <a:defRPr/>
              </a:pPr>
              <a:t>‹N›</a:t>
            </a:fld>
            <a:endParaRPr lang="it-IT"/>
          </a:p>
        </p:txBody>
      </p:sp>
    </p:spTree>
    <p:extLst>
      <p:ext uri="{BB962C8B-B14F-4D97-AF65-F5344CB8AC3E}">
        <p14:creationId xmlns:p14="http://schemas.microsoft.com/office/powerpoint/2010/main" val="3572701564"/>
      </p:ext>
    </p:extLst>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7817322-2755-430C-92D8-7C0C7D7F1D5B}"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98D52B8F-6105-48A0-8966-A2DF5C1D0DC5}" type="slidenum">
              <a:rPr lang="it-IT"/>
              <a:pPr>
                <a:defRPr/>
              </a:pPr>
              <a:t>‹N›</a:t>
            </a:fld>
            <a:endParaRPr lang="it-IT"/>
          </a:p>
        </p:txBody>
      </p:sp>
    </p:spTree>
    <p:extLst>
      <p:ext uri="{BB962C8B-B14F-4D97-AF65-F5344CB8AC3E}">
        <p14:creationId xmlns:p14="http://schemas.microsoft.com/office/powerpoint/2010/main" val="266351577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8E89F31-7957-4092-B72A-3E60E39C6542}"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E737DCA-4A24-45F0-B9A2-2107F4EA6632}" type="slidenum">
              <a:rPr lang="it-IT"/>
              <a:pPr>
                <a:defRPr/>
              </a:pPr>
              <a:t>‹N›</a:t>
            </a:fld>
            <a:endParaRPr lang="it-IT"/>
          </a:p>
        </p:txBody>
      </p:sp>
    </p:spTree>
    <p:extLst>
      <p:ext uri="{BB962C8B-B14F-4D97-AF65-F5344CB8AC3E}">
        <p14:creationId xmlns:p14="http://schemas.microsoft.com/office/powerpoint/2010/main" val="76057194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601FADA-1BEB-405E-ACEA-A124BBD6E182}"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942F19B-1E83-412F-ABE8-3AF58A09E762}" type="slidenum">
              <a:rPr lang="it-IT"/>
              <a:pPr>
                <a:defRPr/>
              </a:pPr>
              <a:t>‹N›</a:t>
            </a:fld>
            <a:endParaRPr lang="it-IT"/>
          </a:p>
        </p:txBody>
      </p:sp>
    </p:spTree>
    <p:extLst>
      <p:ext uri="{BB962C8B-B14F-4D97-AF65-F5344CB8AC3E}">
        <p14:creationId xmlns:p14="http://schemas.microsoft.com/office/powerpoint/2010/main" val="28720423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F7B6C46-1F28-4E22-BDB5-4E2DC3017EA0}"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0CE3339-3C2E-475D-BBF2-233B3738E5B2}" type="slidenum">
              <a:rPr lang="it-IT"/>
              <a:pPr>
                <a:defRPr/>
              </a:pPr>
              <a:t>‹N›</a:t>
            </a:fld>
            <a:endParaRPr lang="it-IT"/>
          </a:p>
        </p:txBody>
      </p:sp>
    </p:spTree>
    <p:extLst>
      <p:ext uri="{BB962C8B-B14F-4D97-AF65-F5344CB8AC3E}">
        <p14:creationId xmlns:p14="http://schemas.microsoft.com/office/powerpoint/2010/main" val="51053756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6FD5DA3-5F76-4262-A267-EECEF2B36313}"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C8FCC8A-D591-4A75-889C-E806E0D1C8FF}" type="slidenum">
              <a:rPr lang="it-IT"/>
              <a:pPr>
                <a:defRPr/>
              </a:pPr>
              <a:t>‹N›</a:t>
            </a:fld>
            <a:endParaRPr lang="it-IT"/>
          </a:p>
        </p:txBody>
      </p:sp>
    </p:spTree>
    <p:extLst>
      <p:ext uri="{BB962C8B-B14F-4D97-AF65-F5344CB8AC3E}">
        <p14:creationId xmlns:p14="http://schemas.microsoft.com/office/powerpoint/2010/main" val="42630055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2FB679-CD19-4BA4-944F-BD0499EA4792}"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2D1C434-240D-40B9-BD63-37C014B65203}" type="slidenum">
              <a:rPr lang="it-IT"/>
              <a:pPr>
                <a:defRPr/>
              </a:pPr>
              <a:t>‹N›</a:t>
            </a:fld>
            <a:endParaRPr lang="it-IT"/>
          </a:p>
        </p:txBody>
      </p:sp>
    </p:spTree>
    <p:extLst>
      <p:ext uri="{BB962C8B-B14F-4D97-AF65-F5344CB8AC3E}">
        <p14:creationId xmlns:p14="http://schemas.microsoft.com/office/powerpoint/2010/main" val="3423606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112E573C-B2E1-4FBD-A9EA-F0C5B01A2B39}" type="slidenum">
              <a:rPr lang="it-IT"/>
              <a:pPr>
                <a:defRPr/>
              </a:pPr>
              <a:t>‹N›</a:t>
            </a:fld>
            <a:endParaRPr lang="it-IT"/>
          </a:p>
        </p:txBody>
      </p:sp>
    </p:spTree>
    <p:extLst>
      <p:ext uri="{BB962C8B-B14F-4D97-AF65-F5344CB8AC3E}">
        <p14:creationId xmlns:p14="http://schemas.microsoft.com/office/powerpoint/2010/main" val="866304973"/>
      </p:ext>
    </p:extLst>
  </p:cSld>
  <p:clrMapOvr>
    <a:masterClrMapping/>
  </p:clrMapOvr>
  <p:transition spd="med">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64AF7AB-7E30-4125-B57C-C37FB9859828}" type="slidenum">
              <a:rPr lang="it-IT"/>
              <a:pPr>
                <a:defRPr/>
              </a:pPr>
              <a:t>‹N›</a:t>
            </a:fld>
            <a:endParaRPr lang="it-IT"/>
          </a:p>
        </p:txBody>
      </p:sp>
    </p:spTree>
    <p:extLst>
      <p:ext uri="{BB962C8B-B14F-4D97-AF65-F5344CB8AC3E}">
        <p14:creationId xmlns:p14="http://schemas.microsoft.com/office/powerpoint/2010/main" val="4244491759"/>
      </p:ext>
    </p:extLst>
  </p:cSld>
  <p:clrMapOvr>
    <a:masterClrMapping/>
  </p:clrMapOvr>
  <p:transition spd="med">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7A0F44ED-223A-48BD-AC95-5309906D95AC}" type="slidenum">
              <a:rPr lang="it-IT"/>
              <a:pPr>
                <a:defRPr/>
              </a:pPr>
              <a:t>‹N›</a:t>
            </a:fld>
            <a:endParaRPr lang="it-IT"/>
          </a:p>
        </p:txBody>
      </p:sp>
    </p:spTree>
    <p:extLst>
      <p:ext uri="{BB962C8B-B14F-4D97-AF65-F5344CB8AC3E}">
        <p14:creationId xmlns:p14="http://schemas.microsoft.com/office/powerpoint/2010/main" val="654507640"/>
      </p:ext>
    </p:extLst>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06F4B6AE-6B0B-425E-AD35-2A862F728955}" type="slidenum">
              <a:rPr lang="ca-ES"/>
              <a:pPr>
                <a:defRPr/>
              </a:pPr>
              <a:t>‹N›</a:t>
            </a:fld>
            <a:endParaRPr lang="ca-ES"/>
          </a:p>
        </p:txBody>
      </p:sp>
    </p:spTree>
    <p:extLst>
      <p:ext uri="{BB962C8B-B14F-4D97-AF65-F5344CB8AC3E}">
        <p14:creationId xmlns:p14="http://schemas.microsoft.com/office/powerpoint/2010/main" val="97156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BC68F3AB-5E2C-465A-B290-6C4F468995FE}" type="slidenum">
              <a:rPr lang="it-IT"/>
              <a:pPr>
                <a:defRPr/>
              </a:pPr>
              <a:t>‹N›</a:t>
            </a:fld>
            <a:endParaRPr lang="it-IT"/>
          </a:p>
        </p:txBody>
      </p:sp>
    </p:spTree>
    <p:extLst>
      <p:ext uri="{BB962C8B-B14F-4D97-AF65-F5344CB8AC3E}">
        <p14:creationId xmlns:p14="http://schemas.microsoft.com/office/powerpoint/2010/main" val="439172038"/>
      </p:ext>
    </p:extLst>
  </p:cSld>
  <p:clrMapOvr>
    <a:masterClrMapping/>
  </p:clrMapOvr>
  <p:transition spd="med">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1C24302-46B7-48C4-B046-D95D284F8B9A}" type="slidenum">
              <a:rPr lang="it-IT"/>
              <a:pPr>
                <a:defRPr/>
              </a:pPr>
              <a:t>‹N›</a:t>
            </a:fld>
            <a:endParaRPr lang="it-IT"/>
          </a:p>
        </p:txBody>
      </p:sp>
    </p:spTree>
    <p:extLst>
      <p:ext uri="{BB962C8B-B14F-4D97-AF65-F5344CB8AC3E}">
        <p14:creationId xmlns:p14="http://schemas.microsoft.com/office/powerpoint/2010/main" val="197567327"/>
      </p:ext>
    </p:extLst>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1535C4AD-8B7A-4EA4-85B0-6E37152CBAF9}" type="slidenum">
              <a:rPr lang="it-IT"/>
              <a:pPr>
                <a:defRPr/>
              </a:pPr>
              <a:t>‹N›</a:t>
            </a:fld>
            <a:endParaRPr lang="it-IT"/>
          </a:p>
        </p:txBody>
      </p:sp>
    </p:spTree>
    <p:extLst>
      <p:ext uri="{BB962C8B-B14F-4D97-AF65-F5344CB8AC3E}">
        <p14:creationId xmlns:p14="http://schemas.microsoft.com/office/powerpoint/2010/main" val="965262273"/>
      </p:ext>
    </p:extLst>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FC80106B-33C4-499B-BCB8-D27F15EF2BA9}"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778F2DC2-09C8-4240-9F4A-C1C03AD8723F}" type="slidenum">
              <a:rPr lang="it-IT"/>
              <a:pPr>
                <a:defRPr/>
              </a:pPr>
              <a:t>‹N›</a:t>
            </a:fld>
            <a:endParaRPr lang="it-IT"/>
          </a:p>
        </p:txBody>
      </p:sp>
    </p:spTree>
    <p:extLst>
      <p:ext uri="{BB962C8B-B14F-4D97-AF65-F5344CB8AC3E}">
        <p14:creationId xmlns:p14="http://schemas.microsoft.com/office/powerpoint/2010/main" val="6383307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EF51331B-284E-4248-A479-ADE116806B61}"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550D5066-43D5-44E6-87C0-B7EED1919E32}" type="slidenum">
              <a:rPr lang="it-IT"/>
              <a:pPr>
                <a:defRPr/>
              </a:pPr>
              <a:t>‹N›</a:t>
            </a:fld>
            <a:endParaRPr lang="it-IT"/>
          </a:p>
        </p:txBody>
      </p:sp>
    </p:spTree>
    <p:extLst>
      <p:ext uri="{BB962C8B-B14F-4D97-AF65-F5344CB8AC3E}">
        <p14:creationId xmlns:p14="http://schemas.microsoft.com/office/powerpoint/2010/main" val="15260154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28"/>
          <p:cNvSpPr>
            <a:spLocks noGrp="1" noChangeArrowheads="1"/>
          </p:cNvSpPr>
          <p:nvPr>
            <p:ph type="dt" sz="half" idx="10"/>
          </p:nvPr>
        </p:nvSpPr>
        <p:spPr>
          <a:ln/>
        </p:spPr>
        <p:txBody>
          <a:bodyPr/>
          <a:lstStyle>
            <a:lvl1pPr>
              <a:defRPr/>
            </a:lvl1pPr>
          </a:lstStyle>
          <a:p>
            <a:pPr>
              <a:defRPr/>
            </a:pPr>
            <a:fld id="{A22CE131-D318-4237-BC8D-78AA146D81C9}"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56F8348B-102B-47F0-8853-80FAB3541708}" type="slidenum">
              <a:rPr lang="it-IT"/>
              <a:pPr>
                <a:defRPr/>
              </a:pPr>
              <a:t>‹N›</a:t>
            </a:fld>
            <a:endParaRPr lang="it-IT"/>
          </a:p>
        </p:txBody>
      </p:sp>
    </p:spTree>
    <p:extLst>
      <p:ext uri="{BB962C8B-B14F-4D97-AF65-F5344CB8AC3E}">
        <p14:creationId xmlns:p14="http://schemas.microsoft.com/office/powerpoint/2010/main" val="6091207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28"/>
          <p:cNvSpPr>
            <a:spLocks noGrp="1" noChangeArrowheads="1"/>
          </p:cNvSpPr>
          <p:nvPr>
            <p:ph type="dt" sz="half" idx="10"/>
          </p:nvPr>
        </p:nvSpPr>
        <p:spPr>
          <a:ln/>
        </p:spPr>
        <p:txBody>
          <a:bodyPr/>
          <a:lstStyle>
            <a:lvl1pPr>
              <a:defRPr/>
            </a:lvl1pPr>
          </a:lstStyle>
          <a:p>
            <a:pPr>
              <a:defRPr/>
            </a:pPr>
            <a:fld id="{43675080-FD8A-475A-AB2C-8823EB1F455E}"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00073394-B3EE-4037-84B2-3061471A2800}" type="slidenum">
              <a:rPr lang="it-IT"/>
              <a:pPr>
                <a:defRPr/>
              </a:pPr>
              <a:t>‹N›</a:t>
            </a:fld>
            <a:endParaRPr lang="it-IT"/>
          </a:p>
        </p:txBody>
      </p:sp>
    </p:spTree>
    <p:extLst>
      <p:ext uri="{BB962C8B-B14F-4D97-AF65-F5344CB8AC3E}">
        <p14:creationId xmlns:p14="http://schemas.microsoft.com/office/powerpoint/2010/main" val="2272075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28"/>
          <p:cNvSpPr>
            <a:spLocks noGrp="1" noChangeArrowheads="1"/>
          </p:cNvSpPr>
          <p:nvPr>
            <p:ph type="dt" sz="half" idx="10"/>
          </p:nvPr>
        </p:nvSpPr>
        <p:spPr>
          <a:ln/>
        </p:spPr>
        <p:txBody>
          <a:bodyPr/>
          <a:lstStyle>
            <a:lvl1pPr>
              <a:defRPr/>
            </a:lvl1pPr>
          </a:lstStyle>
          <a:p>
            <a:pPr>
              <a:defRPr/>
            </a:pPr>
            <a:fld id="{AB407169-DC10-48A8-8DF1-5E45D2115A85}" type="datetimeFigureOut">
              <a:rPr lang="it-IT"/>
              <a:pPr>
                <a:defRPr/>
              </a:pPr>
              <a:t>15/01/2011</a:t>
            </a:fld>
            <a:endParaRPr lang="it-IT"/>
          </a:p>
        </p:txBody>
      </p:sp>
      <p:sp>
        <p:nvSpPr>
          <p:cNvPr id="8" name="Rectangle 1029"/>
          <p:cNvSpPr>
            <a:spLocks noGrp="1" noChangeArrowheads="1"/>
          </p:cNvSpPr>
          <p:nvPr>
            <p:ph type="ftr" sz="quarter" idx="11"/>
          </p:nvPr>
        </p:nvSpPr>
        <p:spPr>
          <a:ln/>
        </p:spPr>
        <p:txBody>
          <a:bodyPr/>
          <a:lstStyle>
            <a:lvl1pPr>
              <a:defRPr/>
            </a:lvl1pPr>
          </a:lstStyle>
          <a:p>
            <a:pPr>
              <a:defRPr/>
            </a:pPr>
            <a:endParaRPr lang="it-IT"/>
          </a:p>
        </p:txBody>
      </p:sp>
      <p:sp>
        <p:nvSpPr>
          <p:cNvPr id="9" name="Rectangle 1030"/>
          <p:cNvSpPr>
            <a:spLocks noGrp="1" noChangeArrowheads="1"/>
          </p:cNvSpPr>
          <p:nvPr>
            <p:ph type="sldNum" sz="quarter" idx="12"/>
          </p:nvPr>
        </p:nvSpPr>
        <p:spPr>
          <a:ln/>
        </p:spPr>
        <p:txBody>
          <a:bodyPr/>
          <a:lstStyle>
            <a:lvl1pPr>
              <a:defRPr/>
            </a:lvl1pPr>
          </a:lstStyle>
          <a:p>
            <a:pPr>
              <a:defRPr/>
            </a:pPr>
            <a:fld id="{44196E42-6BE3-4941-9B02-8508A27DE161}" type="slidenum">
              <a:rPr lang="it-IT"/>
              <a:pPr>
                <a:defRPr/>
              </a:pPr>
              <a:t>‹N›</a:t>
            </a:fld>
            <a:endParaRPr lang="it-IT"/>
          </a:p>
        </p:txBody>
      </p:sp>
    </p:spTree>
    <p:extLst>
      <p:ext uri="{BB962C8B-B14F-4D97-AF65-F5344CB8AC3E}">
        <p14:creationId xmlns:p14="http://schemas.microsoft.com/office/powerpoint/2010/main" val="3917684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028"/>
          <p:cNvSpPr>
            <a:spLocks noGrp="1" noChangeArrowheads="1"/>
          </p:cNvSpPr>
          <p:nvPr>
            <p:ph type="dt" sz="half" idx="10"/>
          </p:nvPr>
        </p:nvSpPr>
        <p:spPr>
          <a:ln/>
        </p:spPr>
        <p:txBody>
          <a:bodyPr/>
          <a:lstStyle>
            <a:lvl1pPr>
              <a:defRPr/>
            </a:lvl1pPr>
          </a:lstStyle>
          <a:p>
            <a:pPr>
              <a:defRPr/>
            </a:pPr>
            <a:fld id="{CDFADDBA-23F1-493D-B4A1-2A26BEAD0ABE}" type="datetimeFigureOut">
              <a:rPr lang="it-IT"/>
              <a:pPr>
                <a:defRPr/>
              </a:pPr>
              <a:t>15/01/2011</a:t>
            </a:fld>
            <a:endParaRPr lang="it-IT"/>
          </a:p>
        </p:txBody>
      </p:sp>
      <p:sp>
        <p:nvSpPr>
          <p:cNvPr id="4" name="Rectangle 1029"/>
          <p:cNvSpPr>
            <a:spLocks noGrp="1" noChangeArrowheads="1"/>
          </p:cNvSpPr>
          <p:nvPr>
            <p:ph type="ftr" sz="quarter" idx="11"/>
          </p:nvPr>
        </p:nvSpPr>
        <p:spPr>
          <a:ln/>
        </p:spPr>
        <p:txBody>
          <a:bodyPr/>
          <a:lstStyle>
            <a:lvl1pPr>
              <a:defRPr/>
            </a:lvl1pPr>
          </a:lstStyle>
          <a:p>
            <a:pPr>
              <a:defRPr/>
            </a:pPr>
            <a:endParaRPr lang="it-IT"/>
          </a:p>
        </p:txBody>
      </p:sp>
      <p:sp>
        <p:nvSpPr>
          <p:cNvPr id="5" name="Rectangle 1030"/>
          <p:cNvSpPr>
            <a:spLocks noGrp="1" noChangeArrowheads="1"/>
          </p:cNvSpPr>
          <p:nvPr>
            <p:ph type="sldNum" sz="quarter" idx="12"/>
          </p:nvPr>
        </p:nvSpPr>
        <p:spPr>
          <a:ln/>
        </p:spPr>
        <p:txBody>
          <a:bodyPr/>
          <a:lstStyle>
            <a:lvl1pPr>
              <a:defRPr/>
            </a:lvl1pPr>
          </a:lstStyle>
          <a:p>
            <a:pPr>
              <a:defRPr/>
            </a:pPr>
            <a:fld id="{24C54659-CB13-46CD-8602-22E6E07DDED9}" type="slidenum">
              <a:rPr lang="it-IT"/>
              <a:pPr>
                <a:defRPr/>
              </a:pPr>
              <a:t>‹N›</a:t>
            </a:fld>
            <a:endParaRPr lang="it-IT"/>
          </a:p>
        </p:txBody>
      </p:sp>
    </p:spTree>
    <p:extLst>
      <p:ext uri="{BB962C8B-B14F-4D97-AF65-F5344CB8AC3E}">
        <p14:creationId xmlns:p14="http://schemas.microsoft.com/office/powerpoint/2010/main" val="48686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E91E2A3F-4759-489B-8821-360604B92B6C}" type="datetimeFigureOut">
              <a:rPr lang="it-IT"/>
              <a:pPr>
                <a:defRPr/>
              </a:pPr>
              <a:t>15/01/2011</a:t>
            </a:fld>
            <a:endParaRPr lang="it-IT"/>
          </a:p>
        </p:txBody>
      </p:sp>
      <p:sp>
        <p:nvSpPr>
          <p:cNvPr id="3" name="Rectangle 1029"/>
          <p:cNvSpPr>
            <a:spLocks noGrp="1" noChangeArrowheads="1"/>
          </p:cNvSpPr>
          <p:nvPr>
            <p:ph type="ftr" sz="quarter" idx="11"/>
          </p:nvPr>
        </p:nvSpPr>
        <p:spPr>
          <a:ln/>
        </p:spPr>
        <p:txBody>
          <a:bodyPr/>
          <a:lstStyle>
            <a:lvl1pPr>
              <a:defRPr/>
            </a:lvl1pPr>
          </a:lstStyle>
          <a:p>
            <a:pPr>
              <a:defRPr/>
            </a:pPr>
            <a:endParaRPr lang="it-IT"/>
          </a:p>
        </p:txBody>
      </p:sp>
      <p:sp>
        <p:nvSpPr>
          <p:cNvPr id="4" name="Rectangle 1030"/>
          <p:cNvSpPr>
            <a:spLocks noGrp="1" noChangeArrowheads="1"/>
          </p:cNvSpPr>
          <p:nvPr>
            <p:ph type="sldNum" sz="quarter" idx="12"/>
          </p:nvPr>
        </p:nvSpPr>
        <p:spPr>
          <a:ln/>
        </p:spPr>
        <p:txBody>
          <a:bodyPr/>
          <a:lstStyle>
            <a:lvl1pPr>
              <a:defRPr/>
            </a:lvl1pPr>
          </a:lstStyle>
          <a:p>
            <a:pPr>
              <a:defRPr/>
            </a:pPr>
            <a:fld id="{AFAE0A7B-5083-48E3-BCDA-3376C9D07E0C}" type="slidenum">
              <a:rPr lang="it-IT"/>
              <a:pPr>
                <a:defRPr/>
              </a:pPr>
              <a:t>‹N›</a:t>
            </a:fld>
            <a:endParaRPr lang="it-IT"/>
          </a:p>
        </p:txBody>
      </p:sp>
    </p:spTree>
    <p:extLst>
      <p:ext uri="{BB962C8B-B14F-4D97-AF65-F5344CB8AC3E}">
        <p14:creationId xmlns:p14="http://schemas.microsoft.com/office/powerpoint/2010/main" val="332098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A8DB13F-9FE5-4105-8892-5894B456150C}" type="slidenum">
              <a:rPr lang="ca-ES"/>
              <a:pPr>
                <a:defRPr/>
              </a:pPr>
              <a:t>‹N›</a:t>
            </a:fld>
            <a:endParaRPr lang="ca-ES"/>
          </a:p>
        </p:txBody>
      </p:sp>
    </p:spTree>
    <p:extLst>
      <p:ext uri="{BB962C8B-B14F-4D97-AF65-F5344CB8AC3E}">
        <p14:creationId xmlns:p14="http://schemas.microsoft.com/office/powerpoint/2010/main" val="39843978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fld id="{89AE3170-B446-41E9-A439-4208877BF155}"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B7ED21A5-52DE-4EA4-A7BC-131EDAC0ED66}" type="slidenum">
              <a:rPr lang="it-IT"/>
              <a:pPr>
                <a:defRPr/>
              </a:pPr>
              <a:t>‹N›</a:t>
            </a:fld>
            <a:endParaRPr lang="it-IT"/>
          </a:p>
        </p:txBody>
      </p:sp>
    </p:spTree>
    <p:extLst>
      <p:ext uri="{BB962C8B-B14F-4D97-AF65-F5344CB8AC3E}">
        <p14:creationId xmlns:p14="http://schemas.microsoft.com/office/powerpoint/2010/main" val="12797140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fld id="{75E3FC5E-8F2B-4D0A-9FC9-E3C8BBBFB074}"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107944C4-365F-470B-B0FD-0BD4BE0F0E1F}" type="slidenum">
              <a:rPr lang="it-IT"/>
              <a:pPr>
                <a:defRPr/>
              </a:pPr>
              <a:t>‹N›</a:t>
            </a:fld>
            <a:endParaRPr lang="it-IT"/>
          </a:p>
        </p:txBody>
      </p:sp>
    </p:spTree>
    <p:extLst>
      <p:ext uri="{BB962C8B-B14F-4D97-AF65-F5344CB8AC3E}">
        <p14:creationId xmlns:p14="http://schemas.microsoft.com/office/powerpoint/2010/main" val="21033252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54A0508F-AD54-4CAF-A26F-2141F4824768}"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B1216B66-3903-472F-A2E3-035DDC8DD6C4}" type="slidenum">
              <a:rPr lang="it-IT"/>
              <a:pPr>
                <a:defRPr/>
              </a:pPr>
              <a:t>‹N›</a:t>
            </a:fld>
            <a:endParaRPr lang="it-IT"/>
          </a:p>
        </p:txBody>
      </p:sp>
    </p:spTree>
    <p:extLst>
      <p:ext uri="{BB962C8B-B14F-4D97-AF65-F5344CB8AC3E}">
        <p14:creationId xmlns:p14="http://schemas.microsoft.com/office/powerpoint/2010/main" val="3098227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3058D5CE-7DDB-49DE-9673-E5082437D635}"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068A38EB-370D-41EC-A427-8C69AE9486FD}" type="slidenum">
              <a:rPr lang="it-IT"/>
              <a:pPr>
                <a:defRPr/>
              </a:pPr>
              <a:t>‹N›</a:t>
            </a:fld>
            <a:endParaRPr lang="it-IT"/>
          </a:p>
        </p:txBody>
      </p:sp>
    </p:spTree>
    <p:extLst>
      <p:ext uri="{BB962C8B-B14F-4D97-AF65-F5344CB8AC3E}">
        <p14:creationId xmlns:p14="http://schemas.microsoft.com/office/powerpoint/2010/main" val="191973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DD8BF9D-4CA0-4CAD-B82D-31B4E765BF5E}"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8139467-C310-4DD2-B351-7FB034338239}" type="slidenum">
              <a:rPr lang="it-IT"/>
              <a:pPr>
                <a:defRPr/>
              </a:pPr>
              <a:t>‹N›</a:t>
            </a:fld>
            <a:endParaRPr lang="it-IT"/>
          </a:p>
        </p:txBody>
      </p:sp>
    </p:spTree>
    <p:extLst>
      <p:ext uri="{BB962C8B-B14F-4D97-AF65-F5344CB8AC3E}">
        <p14:creationId xmlns:p14="http://schemas.microsoft.com/office/powerpoint/2010/main" val="3429128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2CA1D5A-E988-44BF-8654-58B8B4B931FB}"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66BEE9-884A-4610-96A9-A674536858D1}" type="slidenum">
              <a:rPr lang="it-IT"/>
              <a:pPr>
                <a:defRPr/>
              </a:pPr>
              <a:t>‹N›</a:t>
            </a:fld>
            <a:endParaRPr lang="it-IT"/>
          </a:p>
        </p:txBody>
      </p:sp>
    </p:spTree>
    <p:extLst>
      <p:ext uri="{BB962C8B-B14F-4D97-AF65-F5344CB8AC3E}">
        <p14:creationId xmlns:p14="http://schemas.microsoft.com/office/powerpoint/2010/main" val="3445497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7C7B45F3-0570-469A-81A6-DEDB6C1A5E31}"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0537933-160E-4A32-AF07-C8D0E16776A0}" type="slidenum">
              <a:rPr lang="it-IT"/>
              <a:pPr>
                <a:defRPr/>
              </a:pPr>
              <a:t>‹N›</a:t>
            </a:fld>
            <a:endParaRPr lang="it-IT"/>
          </a:p>
        </p:txBody>
      </p:sp>
    </p:spTree>
    <p:extLst>
      <p:ext uri="{BB962C8B-B14F-4D97-AF65-F5344CB8AC3E}">
        <p14:creationId xmlns:p14="http://schemas.microsoft.com/office/powerpoint/2010/main" val="2698984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7A4DE031-BA28-446B-A2C9-61DEA5D79688}"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C73F17D-2DEB-4408-8058-4F97BD622F8C}" type="slidenum">
              <a:rPr lang="it-IT"/>
              <a:pPr>
                <a:defRPr/>
              </a:pPr>
              <a:t>‹N›</a:t>
            </a:fld>
            <a:endParaRPr lang="it-IT"/>
          </a:p>
        </p:txBody>
      </p:sp>
    </p:spTree>
    <p:extLst>
      <p:ext uri="{BB962C8B-B14F-4D97-AF65-F5344CB8AC3E}">
        <p14:creationId xmlns:p14="http://schemas.microsoft.com/office/powerpoint/2010/main" val="3412345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F588A9C-1A21-476B-ACAB-E1EF1E4DE1FC}"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7549B690-F962-4BD2-BB7B-185CF58755E7}" type="slidenum">
              <a:rPr lang="it-IT"/>
              <a:pPr>
                <a:defRPr/>
              </a:pPr>
              <a:t>‹N›</a:t>
            </a:fld>
            <a:endParaRPr lang="it-IT"/>
          </a:p>
        </p:txBody>
      </p:sp>
    </p:spTree>
    <p:extLst>
      <p:ext uri="{BB962C8B-B14F-4D97-AF65-F5344CB8AC3E}">
        <p14:creationId xmlns:p14="http://schemas.microsoft.com/office/powerpoint/2010/main" val="8254926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9091D997-FBC3-4A6B-9119-DC77BB6220E4}"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DC7B3BDB-B3FD-4A42-B235-DB6489E34DEB}" type="slidenum">
              <a:rPr lang="it-IT"/>
              <a:pPr>
                <a:defRPr/>
              </a:pPr>
              <a:t>‹N›</a:t>
            </a:fld>
            <a:endParaRPr lang="it-IT"/>
          </a:p>
        </p:txBody>
      </p:sp>
    </p:spTree>
    <p:extLst>
      <p:ext uri="{BB962C8B-B14F-4D97-AF65-F5344CB8AC3E}">
        <p14:creationId xmlns:p14="http://schemas.microsoft.com/office/powerpoint/2010/main" val="38100992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4FDD04C1-1AE3-488E-BF74-CD9B7A3E5A76}" type="slidenum">
              <a:rPr lang="ca-ES"/>
              <a:pPr>
                <a:defRPr/>
              </a:pPr>
              <a:t>‹N›</a:t>
            </a:fld>
            <a:endParaRPr lang="ca-ES"/>
          </a:p>
        </p:txBody>
      </p:sp>
    </p:spTree>
    <p:extLst>
      <p:ext uri="{BB962C8B-B14F-4D97-AF65-F5344CB8AC3E}">
        <p14:creationId xmlns:p14="http://schemas.microsoft.com/office/powerpoint/2010/main" val="26937573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D681270-8DA0-41FB-B7BF-8907039021D0}"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AB0815C-7098-4E40-ADB3-EDED9F8830E4}" type="slidenum">
              <a:rPr lang="it-IT"/>
              <a:pPr>
                <a:defRPr/>
              </a:pPr>
              <a:t>‹N›</a:t>
            </a:fld>
            <a:endParaRPr lang="it-IT"/>
          </a:p>
        </p:txBody>
      </p:sp>
    </p:spTree>
    <p:extLst>
      <p:ext uri="{BB962C8B-B14F-4D97-AF65-F5344CB8AC3E}">
        <p14:creationId xmlns:p14="http://schemas.microsoft.com/office/powerpoint/2010/main" val="3132283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364BD87-CA7E-46F9-925B-C4F0C6417D8A}"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60D4B96-E22C-4AAC-8C81-4456222E98EA}" type="slidenum">
              <a:rPr lang="it-IT"/>
              <a:pPr>
                <a:defRPr/>
              </a:pPr>
              <a:t>‹N›</a:t>
            </a:fld>
            <a:endParaRPr lang="it-IT"/>
          </a:p>
        </p:txBody>
      </p:sp>
    </p:spTree>
    <p:extLst>
      <p:ext uri="{BB962C8B-B14F-4D97-AF65-F5344CB8AC3E}">
        <p14:creationId xmlns:p14="http://schemas.microsoft.com/office/powerpoint/2010/main" val="41963080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12E9AA23-5A65-43A6-B8AD-CE96F6020553}"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C261DC9-AD87-4DE3-84D8-DBB177AA652F}" type="slidenum">
              <a:rPr lang="it-IT"/>
              <a:pPr>
                <a:defRPr/>
              </a:pPr>
              <a:t>‹N›</a:t>
            </a:fld>
            <a:endParaRPr lang="it-IT"/>
          </a:p>
        </p:txBody>
      </p:sp>
    </p:spTree>
    <p:extLst>
      <p:ext uri="{BB962C8B-B14F-4D97-AF65-F5344CB8AC3E}">
        <p14:creationId xmlns:p14="http://schemas.microsoft.com/office/powerpoint/2010/main" val="9366031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9102496-B780-4BC9-9569-CF9EF084F929}"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6E4283B-CC9F-42C3-95CD-857FDD4BA7AA}" type="slidenum">
              <a:rPr lang="it-IT"/>
              <a:pPr>
                <a:defRPr/>
              </a:pPr>
              <a:t>‹N›</a:t>
            </a:fld>
            <a:endParaRPr lang="it-IT"/>
          </a:p>
        </p:txBody>
      </p:sp>
    </p:spTree>
    <p:extLst>
      <p:ext uri="{BB962C8B-B14F-4D97-AF65-F5344CB8AC3E}">
        <p14:creationId xmlns:p14="http://schemas.microsoft.com/office/powerpoint/2010/main" val="30920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83D1D1D-34DD-4EA6-BBF5-7080FF591D42}"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1744824-6370-4A5A-AD9B-B23B8F8A2B44}" type="slidenum">
              <a:rPr lang="it-IT"/>
              <a:pPr>
                <a:defRPr/>
              </a:pPr>
              <a:t>‹N›</a:t>
            </a:fld>
            <a:endParaRPr lang="it-IT"/>
          </a:p>
        </p:txBody>
      </p:sp>
    </p:spTree>
    <p:extLst>
      <p:ext uri="{BB962C8B-B14F-4D97-AF65-F5344CB8AC3E}">
        <p14:creationId xmlns:p14="http://schemas.microsoft.com/office/powerpoint/2010/main" val="35260441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842238C-5AC2-4D4C-8FF3-FFDBF56ADDFB}" type="slidenum">
              <a:rPr lang="ca-ES"/>
              <a:pPr>
                <a:defRPr/>
              </a:pPr>
              <a:t>‹N›</a:t>
            </a:fld>
            <a:endParaRPr lang="ca-ES"/>
          </a:p>
        </p:txBody>
      </p:sp>
    </p:spTree>
    <p:extLst>
      <p:ext uri="{BB962C8B-B14F-4D97-AF65-F5344CB8AC3E}">
        <p14:creationId xmlns:p14="http://schemas.microsoft.com/office/powerpoint/2010/main" val="3267933583"/>
      </p:ext>
    </p:extLst>
  </p:cSld>
  <p:clrMapOvr>
    <a:masterClrMapping/>
  </p:clrMapOvr>
  <p:transition spd="slow">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426747A-643D-4B9F-897B-BD53083466D8}" type="slidenum">
              <a:rPr lang="ca-ES"/>
              <a:pPr>
                <a:defRPr/>
              </a:pPr>
              <a:t>‹N›</a:t>
            </a:fld>
            <a:endParaRPr lang="ca-ES"/>
          </a:p>
        </p:txBody>
      </p:sp>
    </p:spTree>
    <p:extLst>
      <p:ext uri="{BB962C8B-B14F-4D97-AF65-F5344CB8AC3E}">
        <p14:creationId xmlns:p14="http://schemas.microsoft.com/office/powerpoint/2010/main" val="1032530738"/>
      </p:ext>
    </p:extLst>
  </p:cSld>
  <p:clrMapOvr>
    <a:masterClrMapping/>
  </p:clrMapOvr>
  <p:transition spd="slow">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4D6EAD09-5CC8-4E50-8BA0-B1C1A77A5AE3}" type="slidenum">
              <a:rPr lang="ca-ES"/>
              <a:pPr>
                <a:defRPr/>
              </a:pPr>
              <a:t>‹N›</a:t>
            </a:fld>
            <a:endParaRPr lang="ca-ES"/>
          </a:p>
        </p:txBody>
      </p:sp>
    </p:spTree>
    <p:extLst>
      <p:ext uri="{BB962C8B-B14F-4D97-AF65-F5344CB8AC3E}">
        <p14:creationId xmlns:p14="http://schemas.microsoft.com/office/powerpoint/2010/main" val="3231710406"/>
      </p:ext>
    </p:extLst>
  </p:cSld>
  <p:clrMapOvr>
    <a:masterClrMapping/>
  </p:clrMapOvr>
  <p:transition spd="slow">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77386F8B-9C8D-47B3-BCE1-63C35EF6C7A1}" type="slidenum">
              <a:rPr lang="ca-ES"/>
              <a:pPr>
                <a:defRPr/>
              </a:pPr>
              <a:t>‹N›</a:t>
            </a:fld>
            <a:endParaRPr lang="ca-ES"/>
          </a:p>
        </p:txBody>
      </p:sp>
    </p:spTree>
    <p:extLst>
      <p:ext uri="{BB962C8B-B14F-4D97-AF65-F5344CB8AC3E}">
        <p14:creationId xmlns:p14="http://schemas.microsoft.com/office/powerpoint/2010/main" val="804918912"/>
      </p:ext>
    </p:extLst>
  </p:cSld>
  <p:clrMapOvr>
    <a:masterClrMapping/>
  </p:clrMapOvr>
  <p:transition spd="slow">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6AE40253-8950-4ED9-B9B9-0CD79892F681}" type="slidenum">
              <a:rPr lang="ca-ES"/>
              <a:pPr>
                <a:defRPr/>
              </a:pPr>
              <a:t>‹N›</a:t>
            </a:fld>
            <a:endParaRPr lang="ca-ES"/>
          </a:p>
        </p:txBody>
      </p:sp>
    </p:spTree>
    <p:extLst>
      <p:ext uri="{BB962C8B-B14F-4D97-AF65-F5344CB8AC3E}">
        <p14:creationId xmlns:p14="http://schemas.microsoft.com/office/powerpoint/2010/main" val="1871208875"/>
      </p:ext>
    </p:extLst>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ED9151F2-3836-4166-BD2B-19EC59C73D8D}" type="slidenum">
              <a:rPr lang="ca-ES"/>
              <a:pPr>
                <a:defRPr/>
              </a:pPr>
              <a:t>‹N›</a:t>
            </a:fld>
            <a:endParaRPr lang="ca-ES"/>
          </a:p>
        </p:txBody>
      </p:sp>
    </p:spTree>
    <p:extLst>
      <p:ext uri="{BB962C8B-B14F-4D97-AF65-F5344CB8AC3E}">
        <p14:creationId xmlns:p14="http://schemas.microsoft.com/office/powerpoint/2010/main" val="27419162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CA88FD5E-8314-44A5-B288-99E25AAABAFA}" type="slidenum">
              <a:rPr lang="ca-ES"/>
              <a:pPr>
                <a:defRPr/>
              </a:pPr>
              <a:t>‹N›</a:t>
            </a:fld>
            <a:endParaRPr lang="ca-ES"/>
          </a:p>
        </p:txBody>
      </p:sp>
    </p:spTree>
    <p:extLst>
      <p:ext uri="{BB962C8B-B14F-4D97-AF65-F5344CB8AC3E}">
        <p14:creationId xmlns:p14="http://schemas.microsoft.com/office/powerpoint/2010/main" val="705557028"/>
      </p:ext>
    </p:extLst>
  </p:cSld>
  <p:clrMapOvr>
    <a:masterClrMapping/>
  </p:clrMapOvr>
  <p:transition spd="slow">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267E42A7-08A5-4D5A-B3E4-37F854DAC1E4}" type="slidenum">
              <a:rPr lang="ca-ES"/>
              <a:pPr>
                <a:defRPr/>
              </a:pPr>
              <a:t>‹N›</a:t>
            </a:fld>
            <a:endParaRPr lang="ca-ES"/>
          </a:p>
        </p:txBody>
      </p:sp>
    </p:spTree>
    <p:extLst>
      <p:ext uri="{BB962C8B-B14F-4D97-AF65-F5344CB8AC3E}">
        <p14:creationId xmlns:p14="http://schemas.microsoft.com/office/powerpoint/2010/main" val="851287872"/>
      </p:ext>
    </p:extLst>
  </p:cSld>
  <p:clrMapOvr>
    <a:masterClrMapping/>
  </p:clrMapOvr>
  <p:transition spd="slow">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24F4F641-9FB6-4ADB-AEA8-B09D51731963}" type="slidenum">
              <a:rPr lang="ca-ES"/>
              <a:pPr>
                <a:defRPr/>
              </a:pPr>
              <a:t>‹N›</a:t>
            </a:fld>
            <a:endParaRPr lang="ca-ES"/>
          </a:p>
        </p:txBody>
      </p:sp>
    </p:spTree>
    <p:extLst>
      <p:ext uri="{BB962C8B-B14F-4D97-AF65-F5344CB8AC3E}">
        <p14:creationId xmlns:p14="http://schemas.microsoft.com/office/powerpoint/2010/main" val="1543167165"/>
      </p:ext>
    </p:extLst>
  </p:cSld>
  <p:clrMapOvr>
    <a:masterClrMapping/>
  </p:clrMapOvr>
  <p:transition spd="slow">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12B2723F-8343-4156-AFFD-896454E3BEF2}" type="slidenum">
              <a:rPr lang="ca-ES"/>
              <a:pPr>
                <a:defRPr/>
              </a:pPr>
              <a:t>‹N›</a:t>
            </a:fld>
            <a:endParaRPr lang="ca-ES"/>
          </a:p>
        </p:txBody>
      </p:sp>
    </p:spTree>
    <p:extLst>
      <p:ext uri="{BB962C8B-B14F-4D97-AF65-F5344CB8AC3E}">
        <p14:creationId xmlns:p14="http://schemas.microsoft.com/office/powerpoint/2010/main" val="1090611916"/>
      </p:ext>
    </p:extLst>
  </p:cSld>
  <p:clrMapOvr>
    <a:masterClrMapping/>
  </p:clrMapOvr>
  <p:transition spd="slow">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04BED3BA-2B1A-4279-B3E7-662DD56363A3}" type="slidenum">
              <a:rPr lang="ca-ES"/>
              <a:pPr>
                <a:defRPr/>
              </a:pPr>
              <a:t>‹N›</a:t>
            </a:fld>
            <a:endParaRPr lang="ca-ES"/>
          </a:p>
        </p:txBody>
      </p:sp>
    </p:spTree>
    <p:extLst>
      <p:ext uri="{BB962C8B-B14F-4D97-AF65-F5344CB8AC3E}">
        <p14:creationId xmlns:p14="http://schemas.microsoft.com/office/powerpoint/2010/main" val="2881423586"/>
      </p:ext>
    </p:extLst>
  </p:cSld>
  <p:clrMapOvr>
    <a:masterClrMapping/>
  </p:clrMapOvr>
  <p:transition spd="slow">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621EA03-06E5-478D-A9B7-CE4AAE78874F}" type="slidenum">
              <a:rPr lang="ca-ES"/>
              <a:pPr>
                <a:defRPr/>
              </a:pPr>
              <a:t>‹N›</a:t>
            </a:fld>
            <a:endParaRPr lang="ca-ES"/>
          </a:p>
        </p:txBody>
      </p:sp>
    </p:spTree>
    <p:extLst>
      <p:ext uri="{BB962C8B-B14F-4D97-AF65-F5344CB8AC3E}">
        <p14:creationId xmlns:p14="http://schemas.microsoft.com/office/powerpoint/2010/main" val="3666152216"/>
      </p:ext>
    </p:extLst>
  </p:cSld>
  <p:clrMapOvr>
    <a:masterClrMapping/>
  </p:clrMapOvr>
  <p:transition spd="slow">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FFD2706-02B5-406D-8E5C-35623A05DA85}" type="slidenum">
              <a:rPr lang="it-IT"/>
              <a:pPr>
                <a:defRPr/>
              </a:pPr>
              <a:t>‹N›</a:t>
            </a:fld>
            <a:endParaRPr lang="it-IT"/>
          </a:p>
        </p:txBody>
      </p:sp>
    </p:spTree>
    <p:extLst>
      <p:ext uri="{BB962C8B-B14F-4D97-AF65-F5344CB8AC3E}">
        <p14:creationId xmlns:p14="http://schemas.microsoft.com/office/powerpoint/2010/main" val="25404394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D4D85F00-D0CB-4459-8B77-2DF86EE2AFA5}" type="slidenum">
              <a:rPr lang="it-IT"/>
              <a:pPr>
                <a:defRPr/>
              </a:pPr>
              <a:t>‹N›</a:t>
            </a:fld>
            <a:endParaRPr lang="it-IT"/>
          </a:p>
        </p:txBody>
      </p:sp>
    </p:spTree>
    <p:extLst>
      <p:ext uri="{BB962C8B-B14F-4D97-AF65-F5344CB8AC3E}">
        <p14:creationId xmlns:p14="http://schemas.microsoft.com/office/powerpoint/2010/main" val="32956423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7E8725B-EFE6-48C2-A8C6-83B58D87350C}" type="slidenum">
              <a:rPr lang="it-IT"/>
              <a:pPr>
                <a:defRPr/>
              </a:pPr>
              <a:t>‹N›</a:t>
            </a:fld>
            <a:endParaRPr lang="it-IT"/>
          </a:p>
        </p:txBody>
      </p:sp>
    </p:spTree>
    <p:extLst>
      <p:ext uri="{BB962C8B-B14F-4D97-AF65-F5344CB8AC3E}">
        <p14:creationId xmlns:p14="http://schemas.microsoft.com/office/powerpoint/2010/main" val="3508328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0AAD61E-1482-4821-85EC-A14DCDF7CB33}" type="slidenum">
              <a:rPr lang="it-IT"/>
              <a:pPr>
                <a:defRPr/>
              </a:pPr>
              <a:t>‹N›</a:t>
            </a:fld>
            <a:endParaRPr lang="it-IT"/>
          </a:p>
        </p:txBody>
      </p:sp>
    </p:spTree>
    <p:extLst>
      <p:ext uri="{BB962C8B-B14F-4D97-AF65-F5344CB8AC3E}">
        <p14:creationId xmlns:p14="http://schemas.microsoft.com/office/powerpoint/2010/main" val="191023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43EFFB5A-8902-48D7-BEC2-F94F56D908D8}" type="slidenum">
              <a:rPr lang="ca-ES"/>
              <a:pPr>
                <a:defRPr/>
              </a:pPr>
              <a:t>‹N›</a:t>
            </a:fld>
            <a:endParaRPr lang="ca-ES"/>
          </a:p>
        </p:txBody>
      </p:sp>
    </p:spTree>
    <p:extLst>
      <p:ext uri="{BB962C8B-B14F-4D97-AF65-F5344CB8AC3E}">
        <p14:creationId xmlns:p14="http://schemas.microsoft.com/office/powerpoint/2010/main" val="290889961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B7E351A-5822-4C16-B15C-BFACED166399}" type="slidenum">
              <a:rPr lang="it-IT"/>
              <a:pPr>
                <a:defRPr/>
              </a:pPr>
              <a:t>‹N›</a:t>
            </a:fld>
            <a:endParaRPr lang="it-IT"/>
          </a:p>
        </p:txBody>
      </p:sp>
    </p:spTree>
    <p:extLst>
      <p:ext uri="{BB962C8B-B14F-4D97-AF65-F5344CB8AC3E}">
        <p14:creationId xmlns:p14="http://schemas.microsoft.com/office/powerpoint/2010/main" val="17240669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F815180-881C-4F44-BBDA-81120014B11F}" type="slidenum">
              <a:rPr lang="it-IT"/>
              <a:pPr>
                <a:defRPr/>
              </a:pPr>
              <a:t>‹N›</a:t>
            </a:fld>
            <a:endParaRPr lang="it-IT"/>
          </a:p>
        </p:txBody>
      </p:sp>
    </p:spTree>
    <p:extLst>
      <p:ext uri="{BB962C8B-B14F-4D97-AF65-F5344CB8AC3E}">
        <p14:creationId xmlns:p14="http://schemas.microsoft.com/office/powerpoint/2010/main" val="18462435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66C91058-7758-464D-874D-941B0ABFC41D}" type="slidenum">
              <a:rPr lang="it-IT"/>
              <a:pPr>
                <a:defRPr/>
              </a:pPr>
              <a:t>‹N›</a:t>
            </a:fld>
            <a:endParaRPr lang="it-IT"/>
          </a:p>
        </p:txBody>
      </p:sp>
    </p:spTree>
    <p:extLst>
      <p:ext uri="{BB962C8B-B14F-4D97-AF65-F5344CB8AC3E}">
        <p14:creationId xmlns:p14="http://schemas.microsoft.com/office/powerpoint/2010/main" val="39541121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0BCE9C9-26C6-41FE-9935-2DC580013F3E}" type="slidenum">
              <a:rPr lang="it-IT"/>
              <a:pPr>
                <a:defRPr/>
              </a:pPr>
              <a:t>‹N›</a:t>
            </a:fld>
            <a:endParaRPr lang="it-IT"/>
          </a:p>
        </p:txBody>
      </p:sp>
    </p:spTree>
    <p:extLst>
      <p:ext uri="{BB962C8B-B14F-4D97-AF65-F5344CB8AC3E}">
        <p14:creationId xmlns:p14="http://schemas.microsoft.com/office/powerpoint/2010/main" val="19866433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3116CDD-BA26-4F06-AA64-C7235A4E6714}" type="slidenum">
              <a:rPr lang="it-IT"/>
              <a:pPr>
                <a:defRPr/>
              </a:pPr>
              <a:t>‹N›</a:t>
            </a:fld>
            <a:endParaRPr lang="it-IT"/>
          </a:p>
        </p:txBody>
      </p:sp>
    </p:spTree>
    <p:extLst>
      <p:ext uri="{BB962C8B-B14F-4D97-AF65-F5344CB8AC3E}">
        <p14:creationId xmlns:p14="http://schemas.microsoft.com/office/powerpoint/2010/main" val="3308856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301B813-11EC-4D66-A4FC-90DF6750DC9A}" type="slidenum">
              <a:rPr lang="it-IT"/>
              <a:pPr>
                <a:defRPr/>
              </a:pPr>
              <a:t>‹N›</a:t>
            </a:fld>
            <a:endParaRPr lang="it-IT"/>
          </a:p>
        </p:txBody>
      </p:sp>
    </p:spTree>
    <p:extLst>
      <p:ext uri="{BB962C8B-B14F-4D97-AF65-F5344CB8AC3E}">
        <p14:creationId xmlns:p14="http://schemas.microsoft.com/office/powerpoint/2010/main" val="6819113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F60EE2C-C6A1-4490-AA84-F8672BD9F9D8}" type="slidenum">
              <a:rPr lang="it-IT"/>
              <a:pPr>
                <a:defRPr/>
              </a:pPr>
              <a:t>‹N›</a:t>
            </a:fld>
            <a:endParaRPr lang="it-IT"/>
          </a:p>
        </p:txBody>
      </p:sp>
    </p:spTree>
    <p:extLst>
      <p:ext uri="{BB962C8B-B14F-4D97-AF65-F5344CB8AC3E}">
        <p14:creationId xmlns:p14="http://schemas.microsoft.com/office/powerpoint/2010/main" val="26182999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CA75E49-29A3-4045-8752-48B0D927F873}"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5175459-64F0-4924-A95B-B113DBF190D9}" type="slidenum">
              <a:rPr lang="it-IT"/>
              <a:pPr>
                <a:defRPr/>
              </a:pPr>
              <a:t>‹N›</a:t>
            </a:fld>
            <a:endParaRPr lang="it-IT"/>
          </a:p>
        </p:txBody>
      </p:sp>
    </p:spTree>
    <p:extLst>
      <p:ext uri="{BB962C8B-B14F-4D97-AF65-F5344CB8AC3E}">
        <p14:creationId xmlns:p14="http://schemas.microsoft.com/office/powerpoint/2010/main" val="41135802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F793972-4344-4F87-BE94-6B79DB2B6DD2}"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F891B83-CEA5-478D-8D28-C73FEE504FC3}" type="slidenum">
              <a:rPr lang="it-IT"/>
              <a:pPr>
                <a:defRPr/>
              </a:pPr>
              <a:t>‹N›</a:t>
            </a:fld>
            <a:endParaRPr lang="it-IT"/>
          </a:p>
        </p:txBody>
      </p:sp>
    </p:spTree>
    <p:extLst>
      <p:ext uri="{BB962C8B-B14F-4D97-AF65-F5344CB8AC3E}">
        <p14:creationId xmlns:p14="http://schemas.microsoft.com/office/powerpoint/2010/main" val="21955526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F361656-D82F-4270-A717-A7AB4DF0CCA6}"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B23EBC8-844F-4FB5-B23A-86FDADB53A7E}" type="slidenum">
              <a:rPr lang="it-IT"/>
              <a:pPr>
                <a:defRPr/>
              </a:pPr>
              <a:t>‹N›</a:t>
            </a:fld>
            <a:endParaRPr lang="it-IT"/>
          </a:p>
        </p:txBody>
      </p:sp>
    </p:spTree>
    <p:extLst>
      <p:ext uri="{BB962C8B-B14F-4D97-AF65-F5344CB8AC3E}">
        <p14:creationId xmlns:p14="http://schemas.microsoft.com/office/powerpoint/2010/main" val="2777507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6D7EE1D1-D06B-4B31-B00C-645619DDB718}" type="slidenum">
              <a:rPr lang="ca-ES"/>
              <a:pPr>
                <a:defRPr/>
              </a:pPr>
              <a:t>‹N›</a:t>
            </a:fld>
            <a:endParaRPr lang="ca-ES"/>
          </a:p>
        </p:txBody>
      </p:sp>
    </p:spTree>
    <p:extLst>
      <p:ext uri="{BB962C8B-B14F-4D97-AF65-F5344CB8AC3E}">
        <p14:creationId xmlns:p14="http://schemas.microsoft.com/office/powerpoint/2010/main" val="10603057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CBF67366-CD82-4B0E-B205-C814552FB776}"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AA4C537-0CBE-4AAE-9330-987E746CCDBB}" type="slidenum">
              <a:rPr lang="it-IT"/>
              <a:pPr>
                <a:defRPr/>
              </a:pPr>
              <a:t>‹N›</a:t>
            </a:fld>
            <a:endParaRPr lang="it-IT"/>
          </a:p>
        </p:txBody>
      </p:sp>
    </p:spTree>
    <p:extLst>
      <p:ext uri="{BB962C8B-B14F-4D97-AF65-F5344CB8AC3E}">
        <p14:creationId xmlns:p14="http://schemas.microsoft.com/office/powerpoint/2010/main" val="3507288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48E3D1C-D265-4A20-BCC5-A86E6477C5AF}"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ED2A2CB-0330-4AE0-9A63-F38ACFB7C2EE}" type="slidenum">
              <a:rPr lang="it-IT"/>
              <a:pPr>
                <a:defRPr/>
              </a:pPr>
              <a:t>‹N›</a:t>
            </a:fld>
            <a:endParaRPr lang="it-IT"/>
          </a:p>
        </p:txBody>
      </p:sp>
    </p:spTree>
    <p:extLst>
      <p:ext uri="{BB962C8B-B14F-4D97-AF65-F5344CB8AC3E}">
        <p14:creationId xmlns:p14="http://schemas.microsoft.com/office/powerpoint/2010/main" val="35914663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503C7122-45A7-40FD-A106-F2F1CF4C7E49}"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D7ADEFF-8A00-477E-9F4A-EB196AC2F48D}" type="slidenum">
              <a:rPr lang="it-IT"/>
              <a:pPr>
                <a:defRPr/>
              </a:pPr>
              <a:t>‹N›</a:t>
            </a:fld>
            <a:endParaRPr lang="it-IT"/>
          </a:p>
        </p:txBody>
      </p:sp>
    </p:spTree>
    <p:extLst>
      <p:ext uri="{BB962C8B-B14F-4D97-AF65-F5344CB8AC3E}">
        <p14:creationId xmlns:p14="http://schemas.microsoft.com/office/powerpoint/2010/main" val="118489964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5E880B1-60BD-440B-8865-C5CCCBEE8F6B}"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7CD0AE0-8769-4BBA-89BA-5B1FA68C5FB4}" type="slidenum">
              <a:rPr lang="it-IT"/>
              <a:pPr>
                <a:defRPr/>
              </a:pPr>
              <a:t>‹N›</a:t>
            </a:fld>
            <a:endParaRPr lang="it-IT"/>
          </a:p>
        </p:txBody>
      </p:sp>
    </p:spTree>
    <p:extLst>
      <p:ext uri="{BB962C8B-B14F-4D97-AF65-F5344CB8AC3E}">
        <p14:creationId xmlns:p14="http://schemas.microsoft.com/office/powerpoint/2010/main" val="199950554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13CE814-2AC1-44A6-BF9B-F9D1E43729CD}"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E106470-05BC-42C2-AEE0-53F71BC26F7F}" type="slidenum">
              <a:rPr lang="it-IT"/>
              <a:pPr>
                <a:defRPr/>
              </a:pPr>
              <a:t>‹N›</a:t>
            </a:fld>
            <a:endParaRPr lang="it-IT"/>
          </a:p>
        </p:txBody>
      </p:sp>
    </p:spTree>
    <p:extLst>
      <p:ext uri="{BB962C8B-B14F-4D97-AF65-F5344CB8AC3E}">
        <p14:creationId xmlns:p14="http://schemas.microsoft.com/office/powerpoint/2010/main" val="198099903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9DB6F28-5AB5-475A-9102-DC4C4965F042}"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76A50AB0-9C78-4A61-AD49-F9D54A2EB382}" type="slidenum">
              <a:rPr lang="it-IT"/>
              <a:pPr>
                <a:defRPr/>
              </a:pPr>
              <a:t>‹N›</a:t>
            </a:fld>
            <a:endParaRPr lang="it-IT"/>
          </a:p>
        </p:txBody>
      </p:sp>
    </p:spTree>
    <p:extLst>
      <p:ext uri="{BB962C8B-B14F-4D97-AF65-F5344CB8AC3E}">
        <p14:creationId xmlns:p14="http://schemas.microsoft.com/office/powerpoint/2010/main" val="11777461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9DEF8CF-D939-44C1-ABBE-814FF2759D85}"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1949D74-C9C7-4233-B466-39D3850A9B49}" type="slidenum">
              <a:rPr lang="it-IT"/>
              <a:pPr>
                <a:defRPr/>
              </a:pPr>
              <a:t>‹N›</a:t>
            </a:fld>
            <a:endParaRPr lang="it-IT"/>
          </a:p>
        </p:txBody>
      </p:sp>
    </p:spTree>
    <p:extLst>
      <p:ext uri="{BB962C8B-B14F-4D97-AF65-F5344CB8AC3E}">
        <p14:creationId xmlns:p14="http://schemas.microsoft.com/office/powerpoint/2010/main" val="21146796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D58625-69DE-475D-97F7-E6EC25B091EB}"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8F32606-DFDA-4DDB-B882-253F362C1077}" type="slidenum">
              <a:rPr lang="it-IT"/>
              <a:pPr>
                <a:defRPr/>
              </a:pPr>
              <a:t>‹N›</a:t>
            </a:fld>
            <a:endParaRPr lang="it-IT"/>
          </a:p>
        </p:txBody>
      </p:sp>
    </p:spTree>
    <p:extLst>
      <p:ext uri="{BB962C8B-B14F-4D97-AF65-F5344CB8AC3E}">
        <p14:creationId xmlns:p14="http://schemas.microsoft.com/office/powerpoint/2010/main" val="42665218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CB82CF80-BF84-4021-A63D-E5D9DAC78415}"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C1D29303-E58B-4FC1-BB6D-800C0FAE846B}" type="slidenum">
              <a:rPr lang="it-IT"/>
              <a:pPr>
                <a:defRPr/>
              </a:pPr>
              <a:t>‹N›</a:t>
            </a:fld>
            <a:endParaRPr lang="it-IT"/>
          </a:p>
        </p:txBody>
      </p:sp>
    </p:spTree>
    <p:extLst>
      <p:ext uri="{BB962C8B-B14F-4D97-AF65-F5344CB8AC3E}">
        <p14:creationId xmlns:p14="http://schemas.microsoft.com/office/powerpoint/2010/main" val="40497081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5FFFD1F8-F49F-43DB-9BC1-205463EC1E5F}"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DB8975DB-F4B8-48C7-A712-78C4C73FB8B4}" type="slidenum">
              <a:rPr lang="it-IT"/>
              <a:pPr>
                <a:defRPr/>
              </a:pPr>
              <a:t>‹N›</a:t>
            </a:fld>
            <a:endParaRPr lang="it-IT"/>
          </a:p>
        </p:txBody>
      </p:sp>
    </p:spTree>
    <p:extLst>
      <p:ext uri="{BB962C8B-B14F-4D97-AF65-F5344CB8AC3E}">
        <p14:creationId xmlns:p14="http://schemas.microsoft.com/office/powerpoint/2010/main" val="4087379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43CCC98-AFF5-4742-8F77-D584EE47A282}" type="slidenum">
              <a:rPr lang="ca-ES"/>
              <a:pPr>
                <a:defRPr/>
              </a:pPr>
              <a:t>‹N›</a:t>
            </a:fld>
            <a:endParaRPr lang="ca-ES"/>
          </a:p>
        </p:txBody>
      </p:sp>
    </p:spTree>
    <p:extLst>
      <p:ext uri="{BB962C8B-B14F-4D97-AF65-F5344CB8AC3E}">
        <p14:creationId xmlns:p14="http://schemas.microsoft.com/office/powerpoint/2010/main" val="34078424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28"/>
          <p:cNvSpPr>
            <a:spLocks noGrp="1" noChangeArrowheads="1"/>
          </p:cNvSpPr>
          <p:nvPr>
            <p:ph type="dt" sz="half" idx="10"/>
          </p:nvPr>
        </p:nvSpPr>
        <p:spPr>
          <a:ln/>
        </p:spPr>
        <p:txBody>
          <a:bodyPr/>
          <a:lstStyle>
            <a:lvl1pPr>
              <a:defRPr/>
            </a:lvl1pPr>
          </a:lstStyle>
          <a:p>
            <a:pPr>
              <a:defRPr/>
            </a:pPr>
            <a:fld id="{FDED8372-8CA5-4511-B397-AFA227595F43}"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A3E1B817-046B-4F2A-B94A-9E46FAE4DA0A}" type="slidenum">
              <a:rPr lang="it-IT"/>
              <a:pPr>
                <a:defRPr/>
              </a:pPr>
              <a:t>‹N›</a:t>
            </a:fld>
            <a:endParaRPr lang="it-IT"/>
          </a:p>
        </p:txBody>
      </p:sp>
    </p:spTree>
    <p:extLst>
      <p:ext uri="{BB962C8B-B14F-4D97-AF65-F5344CB8AC3E}">
        <p14:creationId xmlns:p14="http://schemas.microsoft.com/office/powerpoint/2010/main" val="67547297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28"/>
          <p:cNvSpPr>
            <a:spLocks noGrp="1" noChangeArrowheads="1"/>
          </p:cNvSpPr>
          <p:nvPr>
            <p:ph type="dt" sz="half" idx="10"/>
          </p:nvPr>
        </p:nvSpPr>
        <p:spPr>
          <a:ln/>
        </p:spPr>
        <p:txBody>
          <a:bodyPr/>
          <a:lstStyle>
            <a:lvl1pPr>
              <a:defRPr/>
            </a:lvl1pPr>
          </a:lstStyle>
          <a:p>
            <a:pPr>
              <a:defRPr/>
            </a:pPr>
            <a:fld id="{E6206671-4650-40BE-8181-0CF5B6897203}"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DBED5CF6-AA53-4C23-BD32-F329B22F523B}" type="slidenum">
              <a:rPr lang="it-IT"/>
              <a:pPr>
                <a:defRPr/>
              </a:pPr>
              <a:t>‹N›</a:t>
            </a:fld>
            <a:endParaRPr lang="it-IT"/>
          </a:p>
        </p:txBody>
      </p:sp>
    </p:spTree>
    <p:extLst>
      <p:ext uri="{BB962C8B-B14F-4D97-AF65-F5344CB8AC3E}">
        <p14:creationId xmlns:p14="http://schemas.microsoft.com/office/powerpoint/2010/main" val="15759941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28"/>
          <p:cNvSpPr>
            <a:spLocks noGrp="1" noChangeArrowheads="1"/>
          </p:cNvSpPr>
          <p:nvPr>
            <p:ph type="dt" sz="half" idx="10"/>
          </p:nvPr>
        </p:nvSpPr>
        <p:spPr>
          <a:ln/>
        </p:spPr>
        <p:txBody>
          <a:bodyPr/>
          <a:lstStyle>
            <a:lvl1pPr>
              <a:defRPr/>
            </a:lvl1pPr>
          </a:lstStyle>
          <a:p>
            <a:pPr>
              <a:defRPr/>
            </a:pPr>
            <a:fld id="{688A42E3-1420-4751-8659-CDC4EDAA8E64}" type="datetimeFigureOut">
              <a:rPr lang="it-IT"/>
              <a:pPr>
                <a:defRPr/>
              </a:pPr>
              <a:t>15/01/2011</a:t>
            </a:fld>
            <a:endParaRPr lang="it-IT"/>
          </a:p>
        </p:txBody>
      </p:sp>
      <p:sp>
        <p:nvSpPr>
          <p:cNvPr id="8" name="Rectangle 1029"/>
          <p:cNvSpPr>
            <a:spLocks noGrp="1" noChangeArrowheads="1"/>
          </p:cNvSpPr>
          <p:nvPr>
            <p:ph type="ftr" sz="quarter" idx="11"/>
          </p:nvPr>
        </p:nvSpPr>
        <p:spPr>
          <a:ln/>
        </p:spPr>
        <p:txBody>
          <a:bodyPr/>
          <a:lstStyle>
            <a:lvl1pPr>
              <a:defRPr/>
            </a:lvl1pPr>
          </a:lstStyle>
          <a:p>
            <a:pPr>
              <a:defRPr/>
            </a:pPr>
            <a:endParaRPr lang="it-IT"/>
          </a:p>
        </p:txBody>
      </p:sp>
      <p:sp>
        <p:nvSpPr>
          <p:cNvPr id="9" name="Rectangle 1030"/>
          <p:cNvSpPr>
            <a:spLocks noGrp="1" noChangeArrowheads="1"/>
          </p:cNvSpPr>
          <p:nvPr>
            <p:ph type="sldNum" sz="quarter" idx="12"/>
          </p:nvPr>
        </p:nvSpPr>
        <p:spPr>
          <a:ln/>
        </p:spPr>
        <p:txBody>
          <a:bodyPr/>
          <a:lstStyle>
            <a:lvl1pPr>
              <a:defRPr/>
            </a:lvl1pPr>
          </a:lstStyle>
          <a:p>
            <a:pPr>
              <a:defRPr/>
            </a:pPr>
            <a:fld id="{2C066D40-794E-4930-8AA5-3F48E0DBC853}" type="slidenum">
              <a:rPr lang="it-IT"/>
              <a:pPr>
                <a:defRPr/>
              </a:pPr>
              <a:t>‹N›</a:t>
            </a:fld>
            <a:endParaRPr lang="it-IT"/>
          </a:p>
        </p:txBody>
      </p:sp>
    </p:spTree>
    <p:extLst>
      <p:ext uri="{BB962C8B-B14F-4D97-AF65-F5344CB8AC3E}">
        <p14:creationId xmlns:p14="http://schemas.microsoft.com/office/powerpoint/2010/main" val="225226830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028"/>
          <p:cNvSpPr>
            <a:spLocks noGrp="1" noChangeArrowheads="1"/>
          </p:cNvSpPr>
          <p:nvPr>
            <p:ph type="dt" sz="half" idx="10"/>
          </p:nvPr>
        </p:nvSpPr>
        <p:spPr>
          <a:ln/>
        </p:spPr>
        <p:txBody>
          <a:bodyPr/>
          <a:lstStyle>
            <a:lvl1pPr>
              <a:defRPr/>
            </a:lvl1pPr>
          </a:lstStyle>
          <a:p>
            <a:pPr>
              <a:defRPr/>
            </a:pPr>
            <a:fld id="{AB4BF7F5-B665-4544-9458-C001B37DE041}" type="datetimeFigureOut">
              <a:rPr lang="it-IT"/>
              <a:pPr>
                <a:defRPr/>
              </a:pPr>
              <a:t>15/01/2011</a:t>
            </a:fld>
            <a:endParaRPr lang="it-IT"/>
          </a:p>
        </p:txBody>
      </p:sp>
      <p:sp>
        <p:nvSpPr>
          <p:cNvPr id="4" name="Rectangle 1029"/>
          <p:cNvSpPr>
            <a:spLocks noGrp="1" noChangeArrowheads="1"/>
          </p:cNvSpPr>
          <p:nvPr>
            <p:ph type="ftr" sz="quarter" idx="11"/>
          </p:nvPr>
        </p:nvSpPr>
        <p:spPr>
          <a:ln/>
        </p:spPr>
        <p:txBody>
          <a:bodyPr/>
          <a:lstStyle>
            <a:lvl1pPr>
              <a:defRPr/>
            </a:lvl1pPr>
          </a:lstStyle>
          <a:p>
            <a:pPr>
              <a:defRPr/>
            </a:pPr>
            <a:endParaRPr lang="it-IT"/>
          </a:p>
        </p:txBody>
      </p:sp>
      <p:sp>
        <p:nvSpPr>
          <p:cNvPr id="5" name="Rectangle 1030"/>
          <p:cNvSpPr>
            <a:spLocks noGrp="1" noChangeArrowheads="1"/>
          </p:cNvSpPr>
          <p:nvPr>
            <p:ph type="sldNum" sz="quarter" idx="12"/>
          </p:nvPr>
        </p:nvSpPr>
        <p:spPr>
          <a:ln/>
        </p:spPr>
        <p:txBody>
          <a:bodyPr/>
          <a:lstStyle>
            <a:lvl1pPr>
              <a:defRPr/>
            </a:lvl1pPr>
          </a:lstStyle>
          <a:p>
            <a:pPr>
              <a:defRPr/>
            </a:pPr>
            <a:fld id="{1AD356E1-18ED-4504-A5AE-CA8B2AA717BE}" type="slidenum">
              <a:rPr lang="it-IT"/>
              <a:pPr>
                <a:defRPr/>
              </a:pPr>
              <a:t>‹N›</a:t>
            </a:fld>
            <a:endParaRPr lang="it-IT"/>
          </a:p>
        </p:txBody>
      </p:sp>
    </p:spTree>
    <p:extLst>
      <p:ext uri="{BB962C8B-B14F-4D97-AF65-F5344CB8AC3E}">
        <p14:creationId xmlns:p14="http://schemas.microsoft.com/office/powerpoint/2010/main" val="9126093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fld id="{8E0E1CF9-81DA-4895-8B6C-1A094A60DD45}" type="datetimeFigureOut">
              <a:rPr lang="it-IT"/>
              <a:pPr>
                <a:defRPr/>
              </a:pPr>
              <a:t>15/01/2011</a:t>
            </a:fld>
            <a:endParaRPr lang="it-IT"/>
          </a:p>
        </p:txBody>
      </p:sp>
      <p:sp>
        <p:nvSpPr>
          <p:cNvPr id="3" name="Rectangle 1029"/>
          <p:cNvSpPr>
            <a:spLocks noGrp="1" noChangeArrowheads="1"/>
          </p:cNvSpPr>
          <p:nvPr>
            <p:ph type="ftr" sz="quarter" idx="11"/>
          </p:nvPr>
        </p:nvSpPr>
        <p:spPr>
          <a:ln/>
        </p:spPr>
        <p:txBody>
          <a:bodyPr/>
          <a:lstStyle>
            <a:lvl1pPr>
              <a:defRPr/>
            </a:lvl1pPr>
          </a:lstStyle>
          <a:p>
            <a:pPr>
              <a:defRPr/>
            </a:pPr>
            <a:endParaRPr lang="it-IT"/>
          </a:p>
        </p:txBody>
      </p:sp>
      <p:sp>
        <p:nvSpPr>
          <p:cNvPr id="4" name="Rectangle 1030"/>
          <p:cNvSpPr>
            <a:spLocks noGrp="1" noChangeArrowheads="1"/>
          </p:cNvSpPr>
          <p:nvPr>
            <p:ph type="sldNum" sz="quarter" idx="12"/>
          </p:nvPr>
        </p:nvSpPr>
        <p:spPr>
          <a:ln/>
        </p:spPr>
        <p:txBody>
          <a:bodyPr/>
          <a:lstStyle>
            <a:lvl1pPr>
              <a:defRPr/>
            </a:lvl1pPr>
          </a:lstStyle>
          <a:p>
            <a:pPr>
              <a:defRPr/>
            </a:pPr>
            <a:fld id="{45E94156-6851-4AA6-9DDE-C5015DFCE218}" type="slidenum">
              <a:rPr lang="it-IT"/>
              <a:pPr>
                <a:defRPr/>
              </a:pPr>
              <a:t>‹N›</a:t>
            </a:fld>
            <a:endParaRPr lang="it-IT"/>
          </a:p>
        </p:txBody>
      </p:sp>
    </p:spTree>
    <p:extLst>
      <p:ext uri="{BB962C8B-B14F-4D97-AF65-F5344CB8AC3E}">
        <p14:creationId xmlns:p14="http://schemas.microsoft.com/office/powerpoint/2010/main" val="225854822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fld id="{9F927B31-B6CE-46CA-A25C-7F2028C47695}"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2FAD90F0-A53C-41CE-93B1-B5FE0ECE8D87}" type="slidenum">
              <a:rPr lang="it-IT"/>
              <a:pPr>
                <a:defRPr/>
              </a:pPr>
              <a:t>‹N›</a:t>
            </a:fld>
            <a:endParaRPr lang="it-IT"/>
          </a:p>
        </p:txBody>
      </p:sp>
    </p:spTree>
    <p:extLst>
      <p:ext uri="{BB962C8B-B14F-4D97-AF65-F5344CB8AC3E}">
        <p14:creationId xmlns:p14="http://schemas.microsoft.com/office/powerpoint/2010/main" val="40659497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fld id="{32AA420F-0EBE-4901-B37E-0DE36074DBDD}" type="datetimeFigureOut">
              <a:rPr lang="it-IT"/>
              <a:pPr>
                <a:defRPr/>
              </a:pPr>
              <a:t>15/01/2011</a:t>
            </a:fld>
            <a:endParaRPr lang="it-IT"/>
          </a:p>
        </p:txBody>
      </p:sp>
      <p:sp>
        <p:nvSpPr>
          <p:cNvPr id="6" name="Rectangle 1029"/>
          <p:cNvSpPr>
            <a:spLocks noGrp="1" noChangeArrowheads="1"/>
          </p:cNvSpPr>
          <p:nvPr>
            <p:ph type="ftr" sz="quarter" idx="11"/>
          </p:nvPr>
        </p:nvSpPr>
        <p:spPr>
          <a:ln/>
        </p:spPr>
        <p:txBody>
          <a:bodyPr/>
          <a:lstStyle>
            <a:lvl1pPr>
              <a:defRPr/>
            </a:lvl1pPr>
          </a:lstStyle>
          <a:p>
            <a:pPr>
              <a:defRPr/>
            </a:pPr>
            <a:endParaRPr lang="it-IT"/>
          </a:p>
        </p:txBody>
      </p:sp>
      <p:sp>
        <p:nvSpPr>
          <p:cNvPr id="7" name="Rectangle 1030"/>
          <p:cNvSpPr>
            <a:spLocks noGrp="1" noChangeArrowheads="1"/>
          </p:cNvSpPr>
          <p:nvPr>
            <p:ph type="sldNum" sz="quarter" idx="12"/>
          </p:nvPr>
        </p:nvSpPr>
        <p:spPr>
          <a:ln/>
        </p:spPr>
        <p:txBody>
          <a:bodyPr/>
          <a:lstStyle>
            <a:lvl1pPr>
              <a:defRPr/>
            </a:lvl1pPr>
          </a:lstStyle>
          <a:p>
            <a:pPr>
              <a:defRPr/>
            </a:pPr>
            <a:fld id="{6B9A8120-1A53-4D03-89FF-BE56B23125D8}" type="slidenum">
              <a:rPr lang="it-IT"/>
              <a:pPr>
                <a:defRPr/>
              </a:pPr>
              <a:t>‹N›</a:t>
            </a:fld>
            <a:endParaRPr lang="it-IT"/>
          </a:p>
        </p:txBody>
      </p:sp>
    </p:spTree>
    <p:extLst>
      <p:ext uri="{BB962C8B-B14F-4D97-AF65-F5344CB8AC3E}">
        <p14:creationId xmlns:p14="http://schemas.microsoft.com/office/powerpoint/2010/main" val="31330106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2411EC78-B8CE-4A49-955C-2B1CEB05C3F3}"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EE9A03F4-442B-43D2-99A6-E8570F346998}" type="slidenum">
              <a:rPr lang="it-IT"/>
              <a:pPr>
                <a:defRPr/>
              </a:pPr>
              <a:t>‹N›</a:t>
            </a:fld>
            <a:endParaRPr lang="it-IT"/>
          </a:p>
        </p:txBody>
      </p:sp>
    </p:spTree>
    <p:extLst>
      <p:ext uri="{BB962C8B-B14F-4D97-AF65-F5344CB8AC3E}">
        <p14:creationId xmlns:p14="http://schemas.microsoft.com/office/powerpoint/2010/main" val="12821331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fld id="{67A46AD6-934F-4EAC-A42C-2AF08C26B685}" type="datetimeFigureOut">
              <a:rPr lang="it-IT"/>
              <a:pPr>
                <a:defRPr/>
              </a:pPr>
              <a:t>15/01/2011</a:t>
            </a:fld>
            <a:endParaRPr lang="it-IT"/>
          </a:p>
        </p:txBody>
      </p:sp>
      <p:sp>
        <p:nvSpPr>
          <p:cNvPr id="5" name="Rectangle 1029"/>
          <p:cNvSpPr>
            <a:spLocks noGrp="1" noChangeArrowheads="1"/>
          </p:cNvSpPr>
          <p:nvPr>
            <p:ph type="ftr" sz="quarter" idx="11"/>
          </p:nvPr>
        </p:nvSpPr>
        <p:spPr>
          <a:ln/>
        </p:spPr>
        <p:txBody>
          <a:bodyPr/>
          <a:lstStyle>
            <a:lvl1pPr>
              <a:defRPr/>
            </a:lvl1pPr>
          </a:lstStyle>
          <a:p>
            <a:pPr>
              <a:defRPr/>
            </a:pPr>
            <a:endParaRPr lang="it-IT"/>
          </a:p>
        </p:txBody>
      </p:sp>
      <p:sp>
        <p:nvSpPr>
          <p:cNvPr id="6" name="Rectangle 1030"/>
          <p:cNvSpPr>
            <a:spLocks noGrp="1" noChangeArrowheads="1"/>
          </p:cNvSpPr>
          <p:nvPr>
            <p:ph type="sldNum" sz="quarter" idx="12"/>
          </p:nvPr>
        </p:nvSpPr>
        <p:spPr>
          <a:ln/>
        </p:spPr>
        <p:txBody>
          <a:bodyPr/>
          <a:lstStyle>
            <a:lvl1pPr>
              <a:defRPr/>
            </a:lvl1pPr>
          </a:lstStyle>
          <a:p>
            <a:pPr>
              <a:defRPr/>
            </a:pPr>
            <a:fld id="{3E8B158F-FDE2-414B-85B0-E2270C2715BE}" type="slidenum">
              <a:rPr lang="it-IT"/>
              <a:pPr>
                <a:defRPr/>
              </a:pPr>
              <a:t>‹N›</a:t>
            </a:fld>
            <a:endParaRPr lang="it-IT"/>
          </a:p>
        </p:txBody>
      </p:sp>
    </p:spTree>
    <p:extLst>
      <p:ext uri="{BB962C8B-B14F-4D97-AF65-F5344CB8AC3E}">
        <p14:creationId xmlns:p14="http://schemas.microsoft.com/office/powerpoint/2010/main" val="28857529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24D82EDD-EEC4-4F7B-8E2A-2CD7AF2603BF}"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250EA5-48BF-4204-ABCF-3CF20691F7E2}" type="slidenum">
              <a:rPr lang="it-IT"/>
              <a:pPr>
                <a:defRPr/>
              </a:pPr>
              <a:t>‹N›</a:t>
            </a:fld>
            <a:endParaRPr lang="it-IT"/>
          </a:p>
        </p:txBody>
      </p:sp>
    </p:spTree>
    <p:extLst>
      <p:ext uri="{BB962C8B-B14F-4D97-AF65-F5344CB8AC3E}">
        <p14:creationId xmlns:p14="http://schemas.microsoft.com/office/powerpoint/2010/main" val="1948558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BE1A36CC-ADA5-4465-9FB5-5232D8C178AC}" type="slidenum">
              <a:rPr lang="ca-ES"/>
              <a:pPr>
                <a:defRPr/>
              </a:pPr>
              <a:t>‹N›</a:t>
            </a:fld>
            <a:endParaRPr lang="ca-ES"/>
          </a:p>
        </p:txBody>
      </p:sp>
    </p:spTree>
    <p:extLst>
      <p:ext uri="{BB962C8B-B14F-4D97-AF65-F5344CB8AC3E}">
        <p14:creationId xmlns:p14="http://schemas.microsoft.com/office/powerpoint/2010/main" val="32695516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304E9DF6-67A2-4883-98CB-55D6EB75A315}"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6B2B808-392C-4A35-ABA9-1C001841C1A1}" type="slidenum">
              <a:rPr lang="it-IT"/>
              <a:pPr>
                <a:defRPr/>
              </a:pPr>
              <a:t>‹N›</a:t>
            </a:fld>
            <a:endParaRPr lang="it-IT"/>
          </a:p>
        </p:txBody>
      </p:sp>
    </p:spTree>
    <p:extLst>
      <p:ext uri="{BB962C8B-B14F-4D97-AF65-F5344CB8AC3E}">
        <p14:creationId xmlns:p14="http://schemas.microsoft.com/office/powerpoint/2010/main" val="427359634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D2C39B49-C45E-4C91-A12B-E3E187F982CB}"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9EECEE9-FA8D-4D13-A4DF-08E9314719D3}" type="slidenum">
              <a:rPr lang="it-IT"/>
              <a:pPr>
                <a:defRPr/>
              </a:pPr>
              <a:t>‹N›</a:t>
            </a:fld>
            <a:endParaRPr lang="it-IT"/>
          </a:p>
        </p:txBody>
      </p:sp>
    </p:spTree>
    <p:extLst>
      <p:ext uri="{BB962C8B-B14F-4D97-AF65-F5344CB8AC3E}">
        <p14:creationId xmlns:p14="http://schemas.microsoft.com/office/powerpoint/2010/main" val="21370033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FB67F1C-4CAB-4B66-BE65-5712C5A1FA4C}"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6418DD70-E111-4175-B045-EDD98C20154C}" type="slidenum">
              <a:rPr lang="it-IT"/>
              <a:pPr>
                <a:defRPr/>
              </a:pPr>
              <a:t>‹N›</a:t>
            </a:fld>
            <a:endParaRPr lang="it-IT"/>
          </a:p>
        </p:txBody>
      </p:sp>
    </p:spTree>
    <p:extLst>
      <p:ext uri="{BB962C8B-B14F-4D97-AF65-F5344CB8AC3E}">
        <p14:creationId xmlns:p14="http://schemas.microsoft.com/office/powerpoint/2010/main" val="17159172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89D7142-4A7A-4352-828F-FE2D6B843D93}" type="datetimeFigureOut">
              <a:rPr lang="it-IT"/>
              <a:pPr>
                <a:defRPr/>
              </a:pPr>
              <a:t>15/01/2011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8381C471-DFFC-4AB0-9E44-1DF79F1280A8}" type="slidenum">
              <a:rPr lang="it-IT"/>
              <a:pPr>
                <a:defRPr/>
              </a:pPr>
              <a:t>‹N›</a:t>
            </a:fld>
            <a:endParaRPr lang="it-IT"/>
          </a:p>
        </p:txBody>
      </p:sp>
    </p:spTree>
    <p:extLst>
      <p:ext uri="{BB962C8B-B14F-4D97-AF65-F5344CB8AC3E}">
        <p14:creationId xmlns:p14="http://schemas.microsoft.com/office/powerpoint/2010/main" val="268072841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8B6008D8-A017-44B7-830D-5A9BA7016C37}" type="datetimeFigureOut">
              <a:rPr lang="it-IT"/>
              <a:pPr>
                <a:defRPr/>
              </a:pPr>
              <a:t>15/01/2011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187A002-7415-4C60-8BAC-0E0B5EA651F7}" type="slidenum">
              <a:rPr lang="it-IT"/>
              <a:pPr>
                <a:defRPr/>
              </a:pPr>
              <a:t>‹N›</a:t>
            </a:fld>
            <a:endParaRPr lang="it-IT"/>
          </a:p>
        </p:txBody>
      </p:sp>
    </p:spTree>
    <p:extLst>
      <p:ext uri="{BB962C8B-B14F-4D97-AF65-F5344CB8AC3E}">
        <p14:creationId xmlns:p14="http://schemas.microsoft.com/office/powerpoint/2010/main" val="33384883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03FE6ED8-0B9F-49AD-B087-DBDAD99D6ED2}" type="datetimeFigureOut">
              <a:rPr lang="it-IT"/>
              <a:pPr>
                <a:defRPr/>
              </a:pPr>
              <a:t>15/01/2011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AE69C021-C46A-4D35-AD0C-645568F1F2B9}" type="slidenum">
              <a:rPr lang="it-IT"/>
              <a:pPr>
                <a:defRPr/>
              </a:pPr>
              <a:t>‹N›</a:t>
            </a:fld>
            <a:endParaRPr lang="it-IT"/>
          </a:p>
        </p:txBody>
      </p:sp>
    </p:spTree>
    <p:extLst>
      <p:ext uri="{BB962C8B-B14F-4D97-AF65-F5344CB8AC3E}">
        <p14:creationId xmlns:p14="http://schemas.microsoft.com/office/powerpoint/2010/main" val="7063820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369B7CD-973B-45D0-ADA9-15AA99DF82F5}"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B4D5F3A-BEF8-46B6-9DBD-677054A24888}" type="slidenum">
              <a:rPr lang="it-IT"/>
              <a:pPr>
                <a:defRPr/>
              </a:pPr>
              <a:t>‹N›</a:t>
            </a:fld>
            <a:endParaRPr lang="it-IT"/>
          </a:p>
        </p:txBody>
      </p:sp>
    </p:spTree>
    <p:extLst>
      <p:ext uri="{BB962C8B-B14F-4D97-AF65-F5344CB8AC3E}">
        <p14:creationId xmlns:p14="http://schemas.microsoft.com/office/powerpoint/2010/main" val="428787808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7827BFC-6416-4A18-B077-0C11ED04B83C}" type="datetimeFigureOut">
              <a:rPr lang="it-IT"/>
              <a:pPr>
                <a:defRPr/>
              </a:pPr>
              <a:t>15/01/2011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B0BF593-6377-430A-B2CE-F154456A76DB}" type="slidenum">
              <a:rPr lang="it-IT"/>
              <a:pPr>
                <a:defRPr/>
              </a:pPr>
              <a:t>‹N›</a:t>
            </a:fld>
            <a:endParaRPr lang="it-IT"/>
          </a:p>
        </p:txBody>
      </p:sp>
    </p:spTree>
    <p:extLst>
      <p:ext uri="{BB962C8B-B14F-4D97-AF65-F5344CB8AC3E}">
        <p14:creationId xmlns:p14="http://schemas.microsoft.com/office/powerpoint/2010/main" val="722059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6E9D5CD-00BA-470E-8C69-C922FCC7DA05}"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9E27342-BE41-4C50-BF9F-08C73A936396}" type="slidenum">
              <a:rPr lang="it-IT"/>
              <a:pPr>
                <a:defRPr/>
              </a:pPr>
              <a:t>‹N›</a:t>
            </a:fld>
            <a:endParaRPr lang="it-IT"/>
          </a:p>
        </p:txBody>
      </p:sp>
    </p:spTree>
    <p:extLst>
      <p:ext uri="{BB962C8B-B14F-4D97-AF65-F5344CB8AC3E}">
        <p14:creationId xmlns:p14="http://schemas.microsoft.com/office/powerpoint/2010/main" val="85275798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CECA824-A095-4DD8-8F87-1A7E9FD7C64A}" type="datetimeFigureOut">
              <a:rPr lang="it-IT"/>
              <a:pPr>
                <a:defRPr/>
              </a:pPr>
              <a:t>15/01/2011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6F599CA-D13F-4D41-861D-01F0B5ECE09A}" type="slidenum">
              <a:rPr lang="it-IT"/>
              <a:pPr>
                <a:defRPr/>
              </a:pPr>
              <a:t>‹N›</a:t>
            </a:fld>
            <a:endParaRPr lang="it-IT"/>
          </a:p>
        </p:txBody>
      </p:sp>
    </p:spTree>
    <p:extLst>
      <p:ext uri="{BB962C8B-B14F-4D97-AF65-F5344CB8AC3E}">
        <p14:creationId xmlns:p14="http://schemas.microsoft.com/office/powerpoint/2010/main" val="282931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a:defRPr>
            </a:lvl1pPr>
          </a:lstStyle>
          <a:p>
            <a:pPr>
              <a:defRPr/>
            </a:pPr>
            <a:fld id="{697F5024-A9C2-4524-883F-48512649C581}"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6317FAE8-D7AA-4A28-92C8-7C235911881E}"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152B3CF-DEBD-4E46-AAD0-7EA56926FD4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26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pPr>
              <a:defRPr/>
            </a:pPr>
            <a:fld id="{4887E71A-09C8-48F7-8EDA-F33CD7020495}"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pPr>
              <a:defRPr/>
            </a:pPr>
            <a:fld id="{9D382F7B-0769-45D6-93C9-CA8E33E268C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 id="2147483922" r:id="rId8"/>
    <p:sldLayoutId id="2147483923" r:id="rId9"/>
    <p:sldLayoutId id="2147483924" r:id="rId10"/>
    <p:sldLayoutId id="214748392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1F23B88-8EDD-40C3-B860-2444BCA4DBCC}"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a:defRPr>
            </a:lvl1pPr>
          </a:lstStyle>
          <a:p>
            <a:pPr>
              <a:defRPr/>
            </a:pPr>
            <a:fld id="{1D9A426C-9D54-4A69-84F1-1D9C8F519BC1}"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spd="med"/>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a:defRPr>
            </a:lvl1pPr>
          </a:lstStyle>
          <a:p>
            <a:pPr>
              <a:defRPr/>
            </a:pPr>
            <a:fld id="{D391BCB3-BD54-485D-984E-61CF5C65620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mn-lt"/>
                <a:cs typeface="+mn-cs"/>
              </a:defRPr>
            </a:lvl1pPr>
          </a:lstStyle>
          <a:p>
            <a:pPr>
              <a:defRPr/>
            </a:pPr>
            <a:fld id="{C1413594-37B0-4576-BC14-4A0EC7A469A4}"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prstClr val="black">
                    <a:tint val="75000"/>
                  </a:prstClr>
                </a:solidFill>
                <a:latin typeface="+mn-lt"/>
                <a:cs typeface="+mn-cs"/>
              </a:defRPr>
            </a:lvl1pPr>
          </a:lstStyle>
          <a:p>
            <a:pPr>
              <a:defRPr/>
            </a:pPr>
            <a:fld id="{3F6CDD9E-A865-4DED-895B-0766B7230AE6}" type="slidenum">
              <a:rPr lang="it-IT"/>
              <a:pPr>
                <a:defRPr/>
              </a:pPr>
              <a:t>‹N›</a:t>
            </a:fld>
            <a:endParaRPr lang="it-IT"/>
          </a:p>
        </p:txBody>
      </p:sp>
    </p:spTree>
    <p:extLst>
      <p:ext uri="{BB962C8B-B14F-4D97-AF65-F5344CB8AC3E}">
        <p14:creationId xmlns:p14="http://schemas.microsoft.com/office/powerpoint/2010/main" val="305148036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mn-lt"/>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mn-lt"/>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defRPr>
            </a:lvl1pPr>
          </a:lstStyle>
          <a:p>
            <a:pPr>
              <a:defRPr/>
            </a:pPr>
            <a:fld id="{4B25A8F8-56F7-47A9-BBF2-2CD3B4801D0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307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427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9F79CCDB-5A3D-441F-967A-A056D9276C8A}" type="datetimeFigureOut">
              <a:rPr lang="it-IT"/>
              <a:pPr>
                <a:defRPr/>
              </a:pPr>
              <a:t>15/01/2011</a:t>
            </a:fld>
            <a:endParaRPr lang="it-IT"/>
          </a:p>
        </p:txBody>
      </p:sp>
      <p:sp>
        <p:nvSpPr>
          <p:cNvPr id="5427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it-IT"/>
          </a:p>
        </p:txBody>
      </p:sp>
      <p:sp>
        <p:nvSpPr>
          <p:cNvPr id="5427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4FA7EB21-B3F4-4C1B-8B5F-CA7312868AF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a:defRPr>
            </a:lvl1pPr>
          </a:lstStyle>
          <a:p>
            <a:pPr>
              <a:defRPr/>
            </a:pPr>
            <a:fld id="{DF62480C-84F8-4615-B2F7-44BF958CEDC1}"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a:defRPr>
            </a:lvl1pPr>
          </a:lstStyle>
          <a:p>
            <a:pPr>
              <a:defRPr/>
            </a:pPr>
            <a:fld id="{5D8D4E9B-9424-4A06-91E2-6CB405F4336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512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pPr>
              <a:defRPr/>
            </a:pPr>
            <a:fld id="{C31E3B04-63D3-4ED3-8981-95C13686E750}"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C1E26FBC-EB88-406D-8228-C7ADB65F039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7171"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imes"/>
              </a:defRPr>
            </a:lvl1pPr>
          </a:lstStyle>
          <a:p>
            <a:pPr>
              <a:defRPr/>
            </a:pPr>
            <a:fld id="{893ABFEF-E184-47F7-B5F2-C59A900BA3CD}"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Time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Times"/>
              </a:defRPr>
            </a:lvl1pPr>
          </a:lstStyle>
          <a:p>
            <a:pPr>
              <a:defRPr/>
            </a:pPr>
            <a:fld id="{DF4829C4-7D85-4867-8C65-EBFE89A010AF}"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427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CAFB72F8-0A98-411B-B1D5-AA78AC62EF6F}" type="datetimeFigureOut">
              <a:rPr lang="it-IT"/>
              <a:pPr>
                <a:defRPr/>
              </a:pPr>
              <a:t>15/01/2011</a:t>
            </a:fld>
            <a:endParaRPr lang="it-IT"/>
          </a:p>
        </p:txBody>
      </p:sp>
      <p:sp>
        <p:nvSpPr>
          <p:cNvPr id="5427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it-IT"/>
          </a:p>
        </p:txBody>
      </p:sp>
      <p:sp>
        <p:nvSpPr>
          <p:cNvPr id="5427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EE080931-25B0-4351-ABC3-15D761F00C7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eaLnBrk="0" fontAlgn="base" hangingPunct="0">
        <a:spcBef>
          <a:spcPct val="0"/>
        </a:spcBef>
        <a:spcAft>
          <a:spcPct val="0"/>
        </a:spcAft>
        <a:defRPr sz="4400">
          <a:solidFill>
            <a:schemeClr val="tx2"/>
          </a:solidFill>
          <a:latin typeface="Arial" charset="0"/>
          <a:cs typeface="Arial" charset="0"/>
        </a:defRPr>
      </a:lvl6pPr>
      <a:lvl7pPr marL="914400" algn="ctr" rtl="0" eaLnBrk="0" fontAlgn="base" hangingPunct="0">
        <a:spcBef>
          <a:spcPct val="0"/>
        </a:spcBef>
        <a:spcAft>
          <a:spcPct val="0"/>
        </a:spcAft>
        <a:defRPr sz="4400">
          <a:solidFill>
            <a:schemeClr val="tx2"/>
          </a:solidFill>
          <a:latin typeface="Arial" charset="0"/>
          <a:cs typeface="Arial" charset="0"/>
        </a:defRPr>
      </a:lvl7pPr>
      <a:lvl8pPr marL="1371600" algn="ctr" rtl="0" eaLnBrk="0" fontAlgn="base" hangingPunct="0">
        <a:spcBef>
          <a:spcPct val="0"/>
        </a:spcBef>
        <a:spcAft>
          <a:spcPct val="0"/>
        </a:spcAft>
        <a:defRPr sz="4400">
          <a:solidFill>
            <a:schemeClr val="tx2"/>
          </a:solidFill>
          <a:latin typeface="Arial" charset="0"/>
          <a:cs typeface="Arial" charset="0"/>
        </a:defRPr>
      </a:lvl8pPr>
      <a:lvl9pPr marL="1828800" algn="ctr" rtl="0" eaLnBrk="0" fontAlgn="base" hangingPunct="0">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9219"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174D8CB-89A0-4D52-BFF2-BD13F674A9D3}" type="datetimeFigureOut">
              <a:rPr lang="it-IT"/>
              <a:pPr>
                <a:defRPr/>
              </a:pPr>
              <a:t>15/01/2011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47291966-7D3D-496E-AAC8-E92D5223E2E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3.xml"/></Relationships>
</file>

<file path=ppt/slides/_rels/slide10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3.xml"/></Relationships>
</file>

<file path=ppt/slides/_rels/slide10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3.xml"/></Relationships>
</file>

<file path=ppt/slides/_rels/slide10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3.xml"/></Relationships>
</file>

<file path=ppt/slides/_rels/slide10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3.xml"/></Relationships>
</file>

<file path=ppt/slides/_rels/slide10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10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10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10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3.xml"/></Relationships>
</file>

<file path=ppt/slides/_rels/slide10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0.xml.rels><?xml version="1.0" encoding="UTF-8" standalone="yes"?>
<Relationships xmlns="http://schemas.openxmlformats.org/package/2006/relationships"><Relationship Id="rId3" Type="http://schemas.openxmlformats.org/officeDocument/2006/relationships/slide" Target="slide106.xml"/><Relationship Id="rId2" Type="http://schemas.openxmlformats.org/officeDocument/2006/relationships/image" Target="../media/image44.jpeg"/><Relationship Id="rId1" Type="http://schemas.openxmlformats.org/officeDocument/2006/relationships/slideLayout" Target="../slideLayouts/slideLayout73.xml"/><Relationship Id="rId4" Type="http://schemas.openxmlformats.org/officeDocument/2006/relationships/slide" Target="slide8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28.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7.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hemeOverride" Target="../theme/themeOverride1.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hemeOverride" Target="../theme/themeOverride2.xml"/></Relationships>
</file>

<file path=ppt/slides/_rels/slide119.xml.rels><?xml version="1.0" encoding="UTF-8" standalone="yes"?>
<Relationships xmlns="http://schemas.openxmlformats.org/package/2006/relationships"><Relationship Id="rId2" Type="http://schemas.openxmlformats.org/officeDocument/2006/relationships/slideLayout" Target="../slideLayouts/slideLayout84.xml"/><Relationship Id="rId1" Type="http://schemas.openxmlformats.org/officeDocument/2006/relationships/themeOverride" Target="../theme/themeOverr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9.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2.xml"/></Relationships>
</file>

<file path=ppt/slides/_rels/slide4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2.xml"/></Relationships>
</file>

<file path=ppt/slides/_rels/slide4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1.xml"/></Relationships>
</file>

<file path=ppt/slides/_rels/slide5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61.xml"/></Relationships>
</file>

<file path=ppt/slides/_rels/slide5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1.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1.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61.xml"/></Relationships>
</file>

<file path=ppt/slides/_rels/slide5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6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6.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6.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6.xml"/></Relationships>
</file>

<file path=ppt/slides/_rels/slide7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6.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6.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6.xml"/></Relationships>
</file>

<file path=ppt/slides/_rels/slide7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6.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06.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6.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06.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3.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3.xml"/></Relationships>
</file>

<file path=ppt/slides/_rels/slide8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3.xml"/></Relationships>
</file>

<file path=ppt/slides/_rels/slide8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8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9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_rels/slide9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3.xml"/></Relationships>
</file>

<file path=ppt/slides/_rels/slide9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3.xml"/></Relationships>
</file>

<file path=ppt/slides/_rels/slide9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3.xml"/></Relationships>
</file>

<file path=ppt/slides/_rels/slide9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3.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3.xml"/></Relationships>
</file>

<file path=ppt/slides/_rels/slide9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3.xml"/></Relationships>
</file>

<file path=ppt/slides/_rels/slide9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3.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3.xml"/></Relationships>
</file>

<file path=ppt/slides/_rels/slide9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304800" y="1052513"/>
            <a:ext cx="8839200" cy="1401762"/>
          </a:xfrm>
          <a:prstGeom prst="rect">
            <a:avLst/>
          </a:prstGeom>
          <a:noFill/>
          <a:ln w="9525">
            <a:noFill/>
            <a:miter lim="800000"/>
            <a:headEnd/>
            <a:tailEnd/>
          </a:ln>
          <a:effectLst>
            <a:outerShdw dist="35921" dir="2700000" algn="ctr" rotWithShape="0">
              <a:schemeClr val="bg1"/>
            </a:outerShdw>
          </a:effectLst>
        </p:spPr>
        <p:txBody>
          <a:bodyPr>
            <a:spAutoFit/>
          </a:bodyPr>
          <a:lstStyle/>
          <a:p>
            <a:pPr algn="ctr">
              <a:defRPr/>
            </a:pPr>
            <a:r>
              <a:rPr lang="ca-ES" sz="5400" b="1" i="1">
                <a:solidFill>
                  <a:srgbClr val="E80417"/>
                </a:solidFill>
                <a:latin typeface="Comic Sans MS" pitchFamily="66" charset="0"/>
              </a:rPr>
              <a:t>SECONDA DOMENICA </a:t>
            </a:r>
          </a:p>
          <a:p>
            <a:pPr algn="ctr">
              <a:defRPr/>
            </a:pPr>
            <a:r>
              <a:rPr lang="ca-ES" sz="3200" b="1" i="1">
                <a:solidFill>
                  <a:srgbClr val="E80417"/>
                </a:solidFill>
                <a:latin typeface="Comic Sans MS" pitchFamily="66" charset="0"/>
              </a:rPr>
              <a:t>tempo ordinario</a:t>
            </a:r>
            <a:endParaRPr lang="ca-ES" sz="5400" b="1" i="1">
              <a:solidFill>
                <a:srgbClr val="E80417"/>
              </a:solidFill>
              <a:latin typeface="Comic Sans MS" pitchFamily="66" charset="0"/>
            </a:endParaRPr>
          </a:p>
        </p:txBody>
      </p:sp>
      <p:sp>
        <p:nvSpPr>
          <p:cNvPr id="4102" name="Text Box 6"/>
          <p:cNvSpPr txBox="1">
            <a:spLocks noChangeArrowheads="1"/>
          </p:cNvSpPr>
          <p:nvPr/>
        </p:nvSpPr>
        <p:spPr bwMode="auto">
          <a:xfrm>
            <a:off x="1641728" y="3141663"/>
            <a:ext cx="6152646" cy="646331"/>
          </a:xfrm>
          <a:prstGeom prst="rect">
            <a:avLst/>
          </a:prstGeom>
          <a:noFill/>
          <a:ln w="9525">
            <a:noFill/>
            <a:miter lim="800000"/>
            <a:headEnd/>
            <a:tailEnd/>
          </a:ln>
          <a:effectLst>
            <a:outerShdw dist="28398" dir="1593903" algn="ctr" rotWithShape="0">
              <a:schemeClr val="bg1"/>
            </a:outerShdw>
          </a:effectLst>
        </p:spPr>
        <p:txBody>
          <a:bodyPr wrap="none">
            <a:spAutoFit/>
          </a:bodyPr>
          <a:lstStyle/>
          <a:p>
            <a:pPr algn="ctr">
              <a:defRPr/>
            </a:pPr>
            <a:r>
              <a:rPr lang="ca-ES" sz="3600" b="1" i="1" dirty="0">
                <a:solidFill>
                  <a:srgbClr val="E80417"/>
                </a:solidFill>
                <a:latin typeface="Comic Sans MS" pitchFamily="66" charset="0"/>
              </a:rPr>
              <a:t>Domenica </a:t>
            </a:r>
            <a:r>
              <a:rPr lang="ca-ES" sz="3600" b="1" i="1" dirty="0" smtClean="0">
                <a:solidFill>
                  <a:srgbClr val="E80417"/>
                </a:solidFill>
                <a:latin typeface="Comic Sans MS" pitchFamily="66" charset="0"/>
              </a:rPr>
              <a:t>16 gennaio 2011</a:t>
            </a:r>
            <a:endParaRPr lang="ca-ES" sz="3600" i="1" dirty="0">
              <a:solidFill>
                <a:srgbClr val="E80417"/>
              </a:solidFill>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additive="base">
                                        <p:cTn id="7" dur="500" fill="hold"/>
                                        <p:tgtEl>
                                          <p:spTgt spid="4101"/>
                                        </p:tgtEl>
                                        <p:attrNameLst>
                                          <p:attrName>ppt_x</p:attrName>
                                        </p:attrNameLst>
                                      </p:cBhvr>
                                      <p:tavLst>
                                        <p:tav tm="0">
                                          <p:val>
                                            <p:strVal val="1+#ppt_w/2"/>
                                          </p:val>
                                        </p:tav>
                                        <p:tav tm="100000">
                                          <p:val>
                                            <p:strVal val="#ppt_x"/>
                                          </p:val>
                                        </p:tav>
                                      </p:tavLst>
                                    </p:anim>
                                    <p:anim calcmode="lin" valueType="num">
                                      <p:cBhvr additive="base">
                                        <p:cTn id="8" dur="500" fill="hold"/>
                                        <p:tgtEl>
                                          <p:spTgt spid="410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1+#ppt_w/2"/>
                                          </p:val>
                                        </p:tav>
                                        <p:tav tm="100000">
                                          <p:val>
                                            <p:strVal val="#ppt_x"/>
                                          </p:val>
                                        </p:tav>
                                      </p:tavLst>
                                    </p:anim>
                                    <p:anim calcmode="lin" valueType="num">
                                      <p:cBhvr additive="base">
                                        <p:cTn id="12" dur="500" fill="hold"/>
                                        <p:tgtEl>
                                          <p:spTgt spid="4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ttangolo 1"/>
          <p:cNvSpPr>
            <a:spLocks noChangeArrowheads="1"/>
          </p:cNvSpPr>
          <p:nvPr/>
        </p:nvSpPr>
        <p:spPr bwMode="auto">
          <a:xfrm>
            <a:off x="285750" y="0"/>
            <a:ext cx="885825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b="1">
                <a:latin typeface="Eras Bold ITC" pitchFamily="34" charset="0"/>
                <a:cs typeface="Arial" charset="0"/>
              </a:rPr>
              <a:t>Confesso a Dio Onnipotente </a:t>
            </a:r>
          </a:p>
          <a:p>
            <a:r>
              <a:rPr lang="it-IT" sz="4000" b="1">
                <a:latin typeface="Eras Bold ITC" pitchFamily="34" charset="0"/>
                <a:cs typeface="Arial" charset="0"/>
              </a:rPr>
              <a:t>e a voi fratelli che ho molto peccato in pensieri, </a:t>
            </a:r>
          </a:p>
          <a:p>
            <a:r>
              <a:rPr lang="it-IT" sz="4000" b="1">
                <a:latin typeface="Eras Bold ITC" pitchFamily="34" charset="0"/>
                <a:cs typeface="Arial" charset="0"/>
              </a:rPr>
              <a:t>parole, opere e omissioni. </a:t>
            </a:r>
          </a:p>
          <a:p>
            <a:r>
              <a:rPr lang="it-IT" sz="4000" b="1">
                <a:latin typeface="Eras Bold ITC" pitchFamily="34" charset="0"/>
                <a:cs typeface="Arial" charset="0"/>
              </a:rPr>
              <a:t>Per mia colpa, mia colpa, </a:t>
            </a:r>
          </a:p>
          <a:p>
            <a:r>
              <a:rPr lang="it-IT" sz="4000" b="1">
                <a:latin typeface="Eras Bold ITC" pitchFamily="34" charset="0"/>
                <a:cs typeface="Arial" charset="0"/>
              </a:rPr>
              <a:t>mia grandissima colpa, </a:t>
            </a:r>
          </a:p>
          <a:p>
            <a:r>
              <a:rPr lang="it-IT" sz="4000" b="1">
                <a:latin typeface="Eras Bold ITC" pitchFamily="34" charset="0"/>
                <a:cs typeface="Arial" charset="0"/>
              </a:rPr>
              <a:t>e supplico la Beata sempre Vergine Maria, gli angeli, i Santi </a:t>
            </a:r>
          </a:p>
          <a:p>
            <a:r>
              <a:rPr lang="it-IT" sz="4000" b="1">
                <a:latin typeface="Eras Bold ITC" pitchFamily="34" charset="0"/>
                <a:cs typeface="Arial" charset="0"/>
              </a:rPr>
              <a:t>e voi fratelli di pregare per me </a:t>
            </a:r>
          </a:p>
          <a:p>
            <a:r>
              <a:rPr lang="it-IT" sz="4000" b="1">
                <a:latin typeface="Eras Bold ITC" pitchFamily="34" charset="0"/>
                <a:cs typeface="Arial" charset="0"/>
              </a:rPr>
              <a:t>il Signore Dio nostro.</a:t>
            </a:r>
            <a:r>
              <a:rPr lang="it-IT" sz="4000">
                <a:latin typeface="Eras Bold ITC" pitchFamily="34" charset="0"/>
                <a:cs typeface="Arial" charset="0"/>
              </a:rPr>
              <a:t>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M:\09 Presentazioni\Immagin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ttangolo 2"/>
          <p:cNvSpPr>
            <a:spLocks noChangeArrowheads="1"/>
          </p:cNvSpPr>
          <p:nvPr/>
        </p:nvSpPr>
        <p:spPr bwMode="auto">
          <a:xfrm>
            <a:off x="2428875" y="285750"/>
            <a:ext cx="4286250" cy="1938338"/>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Eccoci, Signore, manda noi</a:t>
            </a:r>
            <a:endParaRPr lang="it-IT" sz="4000" dirty="0">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piccoli semi,</a:t>
            </a:r>
            <a:endParaRPr lang="it-IT"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0"/>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3427" name="Rettangolo 1"/>
          <p:cNvSpPr>
            <a:spLocks noChangeArrowheads="1"/>
          </p:cNvSpPr>
          <p:nvPr/>
        </p:nvSpPr>
        <p:spPr bwMode="auto">
          <a:xfrm>
            <a:off x="1071563" y="4143375"/>
            <a:ext cx="4572000" cy="1938338"/>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ma se </a:t>
            </a: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vuoi grandi frutti noi daremo!</a:t>
            </a:r>
            <a:endParaRPr lang="it-IT" sz="4000" dirty="0">
              <a:solidFill>
                <a:schemeClr val="bg1"/>
              </a:solidFill>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ttangolo 1"/>
          <p:cNvSpPr>
            <a:spLocks noChangeArrowheads="1"/>
          </p:cNvSpPr>
          <p:nvPr/>
        </p:nvSpPr>
        <p:spPr bwMode="auto">
          <a:xfrm>
            <a:off x="1285875" y="1143000"/>
            <a:ext cx="2214563" cy="4400550"/>
          </a:xfrm>
          <a:prstGeom prst="rect">
            <a:avLst/>
          </a:prstGeom>
          <a:noFill/>
          <a:ln w="9525">
            <a:noFill/>
            <a:miter lim="800000"/>
            <a:headEnd/>
            <a:tailEnd/>
          </a:ln>
        </p:spPr>
        <p:txBody>
          <a:bodyPr>
            <a:spAutoFit/>
          </a:bodyPr>
          <a:lstStyle/>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Tu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se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vuoi!</a:t>
            </a:r>
            <a:endParaRPr lang="it-IT" sz="4000" dirty="0">
              <a:effectLst>
                <a:outerShdw blurRad="38100" dist="38100" dir="2700000" algn="tl">
                  <a:srgbClr val="000000">
                    <a:alpha val="43137"/>
                  </a:srgbClr>
                </a:outerShdw>
              </a:effectLst>
              <a:cs typeface="Times New Roman" pitchFamily="18" charset="0"/>
            </a:endParaRPr>
          </a:p>
        </p:txBody>
      </p:sp>
      <p:pic>
        <p:nvPicPr>
          <p:cNvPr id="4" name="Picture 6" descr="1692_N51_s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643438" y="0"/>
            <a:ext cx="450056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magine 2" descr="Immagine2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54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63" y="1905000"/>
            <a:ext cx="8072437" cy="2554288"/>
          </a:xfrm>
          <a:prstGeom prst="rect">
            <a:avLst/>
          </a:prstGeom>
        </p:spPr>
        <p:txBody>
          <a:bodyPr>
            <a:spAutoFit/>
          </a:bodyPr>
          <a:lstStyle/>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Fai silenzio </a:t>
            </a:r>
          </a:p>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dentro alla tua vita: </a:t>
            </a:r>
          </a:p>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scoprirai che l'amore </a:t>
            </a:r>
          </a:p>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chiama sempre per nome.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4" descr="http://foto.fizteh.ru/foto/galleries/stopthemoment/stopthemoment_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3" name="Rettangolo 2"/>
          <p:cNvSpPr>
            <a:spLocks noChangeArrowheads="1"/>
          </p:cNvSpPr>
          <p:nvPr/>
        </p:nvSpPr>
        <p:spPr bwMode="auto">
          <a:xfrm>
            <a:off x="3143250" y="0"/>
            <a:ext cx="6000750" cy="2554288"/>
          </a:xfrm>
          <a:prstGeom prst="rect">
            <a:avLst/>
          </a:prstGeom>
          <a:solidFill>
            <a:srgbClr val="FFFFFF">
              <a:alpha val="69804"/>
            </a:srgbClr>
          </a:solidFill>
          <a:ln w="9525">
            <a:noFill/>
            <a:miter lim="800000"/>
            <a:headEnd/>
            <a:tailEnd/>
          </a:ln>
        </p:spPr>
        <p:txBody>
          <a:bodyPr>
            <a:spAutoFit/>
          </a:bodyPr>
          <a:lstStyle/>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Non aver paura di rischiare:</a:t>
            </a:r>
          </a:p>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quello che tu perderai </a:t>
            </a:r>
          </a:p>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lo riavrai in quantità</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619" name="Rettangolo 2"/>
          <p:cNvSpPr>
            <a:spLocks noChangeArrowheads="1"/>
          </p:cNvSpPr>
          <p:nvPr/>
        </p:nvSpPr>
        <p:spPr bwMode="auto">
          <a:xfrm>
            <a:off x="1857375" y="428625"/>
            <a:ext cx="4786313" cy="1323975"/>
          </a:xfrm>
          <a:prstGeom prst="rect">
            <a:avLst/>
          </a:prstGeom>
          <a:solidFill>
            <a:srgbClr val="66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a:solidFill>
                  <a:srgbClr val="000000"/>
                </a:solidFill>
                <a:latin typeface="Calibri" pitchFamily="34" charset="0"/>
                <a:cs typeface="Times New Roman" pitchFamily="18" charset="0"/>
              </a:rPr>
              <a:t>Lui è lì che aspetta te, </a:t>
            </a:r>
          </a:p>
          <a:p>
            <a:r>
              <a:rPr lang="it-IT" sz="4000">
                <a:solidFill>
                  <a:srgbClr val="000000"/>
                </a:solidFill>
                <a:latin typeface="Calibri" pitchFamily="34" charset="0"/>
                <a:cs typeface="Times New Roman" pitchFamily="18" charset="0"/>
              </a:rPr>
              <a:t>tu cantando gli dirai: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17"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0355" name="Rettangolo 2"/>
          <p:cNvSpPr>
            <a:spLocks noChangeArrowheads="1"/>
          </p:cNvSpPr>
          <p:nvPr/>
        </p:nvSpPr>
        <p:spPr bwMode="auto">
          <a:xfrm>
            <a:off x="1143000" y="214313"/>
            <a:ext cx="6929438" cy="1323975"/>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Eccomi Signore, manda me!</a:t>
            </a:r>
            <a:endParaRPr lang="it-IT" sz="4000" dirty="0">
              <a:solidFill>
                <a:schemeClr val="bg1"/>
              </a:solidFill>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piccolo seme,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5" descr="7%20gr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ttangolo 2"/>
          <p:cNvSpPr>
            <a:spLocks noChangeArrowheads="1"/>
          </p:cNvSpPr>
          <p:nvPr/>
        </p:nvSpPr>
        <p:spPr bwMode="auto">
          <a:xfrm>
            <a:off x="2000250" y="285750"/>
            <a:ext cx="5429250" cy="1323975"/>
          </a:xfrm>
          <a:prstGeom prst="rect">
            <a:avLst/>
          </a:prstGeom>
          <a:no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ma se vuoi </a:t>
            </a: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grandi frutti io darò!</a:t>
            </a:r>
            <a:endParaRPr lang="it-IT" sz="4000" dirty="0">
              <a:solidFill>
                <a:schemeClr val="bg1"/>
              </a:solidFill>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M:\09 Presentazioni\Immagin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ttangolo 2"/>
          <p:cNvSpPr>
            <a:spLocks noChangeArrowheads="1"/>
          </p:cNvSpPr>
          <p:nvPr/>
        </p:nvSpPr>
        <p:spPr bwMode="auto">
          <a:xfrm>
            <a:off x="2428875" y="285750"/>
            <a:ext cx="4286250" cy="1938338"/>
          </a:xfrm>
          <a:prstGeom prst="rect">
            <a:avLst/>
          </a:prstGeom>
          <a:no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Eccoci, Signore, manda noi</a:t>
            </a:r>
            <a:endParaRPr lang="it-IT" sz="4000" dirty="0">
              <a:solidFill>
                <a:schemeClr val="bg1"/>
              </a:solidFill>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piccoli semi,</a:t>
            </a:r>
            <a:endParaRPr lang="it-IT" dirty="0">
              <a:solidFill>
                <a:schemeClr val="bg1"/>
              </a:solidFill>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3427" name="Rettangolo 1"/>
          <p:cNvSpPr>
            <a:spLocks noChangeArrowheads="1"/>
          </p:cNvSpPr>
          <p:nvPr/>
        </p:nvSpPr>
        <p:spPr bwMode="auto">
          <a:xfrm>
            <a:off x="1071563" y="4143375"/>
            <a:ext cx="4572000" cy="1938338"/>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ma se </a:t>
            </a: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vuoi grandi frutti noi daremo!</a:t>
            </a:r>
            <a:endParaRPr lang="it-IT" sz="4000" dirty="0">
              <a:solidFill>
                <a:schemeClr val="bg1"/>
              </a:solidFill>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asellaDiTesto 1"/>
          <p:cNvSpPr txBox="1">
            <a:spLocks noChangeArrowheads="1"/>
          </p:cNvSpPr>
          <p:nvPr/>
        </p:nvSpPr>
        <p:spPr bwMode="auto">
          <a:xfrm>
            <a:off x="500063" y="571500"/>
            <a:ext cx="70008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it-IT" sz="4800">
                <a:latin typeface="Calibri" pitchFamily="34" charset="0"/>
              </a:rPr>
              <a:t>Dio, Padre buono, che ci perdona sempre quando siamo pentiti di vero cuore, abbia misericordia di noi, perdoni i nostri peccati e ci conduca alla vita eterna.</a:t>
            </a:r>
          </a:p>
          <a:p>
            <a:r>
              <a:rPr lang="it-IT" sz="4800" b="1">
                <a:latin typeface="Calibri" pitchFamily="34" charset="0"/>
              </a:rPr>
              <a:t>Amen.</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ttangolo 1"/>
          <p:cNvSpPr>
            <a:spLocks noChangeArrowheads="1"/>
          </p:cNvSpPr>
          <p:nvPr/>
        </p:nvSpPr>
        <p:spPr bwMode="auto">
          <a:xfrm>
            <a:off x="1285875" y="1143000"/>
            <a:ext cx="2214563" cy="4400550"/>
          </a:xfrm>
          <a:prstGeom prst="rect">
            <a:avLst/>
          </a:prstGeom>
          <a:noFill/>
          <a:ln w="9525">
            <a:noFill/>
            <a:miter lim="800000"/>
            <a:headEnd/>
            <a:tailEnd/>
          </a:ln>
        </p:spPr>
        <p:txBody>
          <a:bodyPr>
            <a:spAutoFit/>
          </a:bodyPr>
          <a:lstStyle/>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Tu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se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vuoi!</a:t>
            </a:r>
            <a:endParaRPr lang="it-IT" sz="4000" dirty="0">
              <a:effectLst>
                <a:outerShdw blurRad="38100" dist="38100" dir="2700000" algn="tl">
                  <a:srgbClr val="000000">
                    <a:alpha val="43137"/>
                  </a:srgbClr>
                </a:outerShdw>
              </a:effectLst>
              <a:cs typeface="Times New Roman" pitchFamily="18" charset="0"/>
            </a:endParaRPr>
          </a:p>
        </p:txBody>
      </p:sp>
      <p:pic>
        <p:nvPicPr>
          <p:cNvPr id="4" name="Picture 6" descr="1692_N51_s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643438" y="0"/>
            <a:ext cx="4500562"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CasellaDiTesto 4">
            <a:hlinkClick r:id="rId3" action="ppaction://hlinksldjump"/>
          </p:cNvPr>
          <p:cNvSpPr txBox="1">
            <a:spLocks noChangeArrowheads="1"/>
          </p:cNvSpPr>
          <p:nvPr/>
        </p:nvSpPr>
        <p:spPr bwMode="auto">
          <a:xfrm>
            <a:off x="8001000" y="6396038"/>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it-IT" dirty="0"/>
              <a:t>R</a:t>
            </a:r>
          </a:p>
        </p:txBody>
      </p:sp>
      <p:sp>
        <p:nvSpPr>
          <p:cNvPr id="116741" name="CasellaDiTesto 5">
            <a:hlinkClick r:id="rId4" action="ppaction://hlinksldjump"/>
          </p:cNvPr>
          <p:cNvSpPr txBox="1">
            <a:spLocks noChangeArrowheads="1"/>
          </p:cNvSpPr>
          <p:nvPr/>
        </p:nvSpPr>
        <p:spPr bwMode="auto">
          <a:xfrm>
            <a:off x="8572500" y="6396038"/>
            <a:ext cx="3571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it-IT" dirty="0"/>
              <a:t>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9" name="Rectangle 1"/>
          <p:cNvSpPr>
            <a:spLocks noChangeArrowheads="1"/>
          </p:cNvSpPr>
          <p:nvPr/>
        </p:nvSpPr>
        <p:spPr bwMode="auto">
          <a:xfrm>
            <a:off x="357188" y="0"/>
            <a:ext cx="8501062" cy="3786188"/>
          </a:xfrm>
          <a:prstGeom prst="rect">
            <a:avLst/>
          </a:prstGeom>
          <a:noFill/>
          <a:ln w="9525">
            <a:noFill/>
            <a:miter lim="800000"/>
            <a:headEnd/>
            <a:tailEnd/>
          </a:ln>
          <a:effectLst/>
        </p:spPr>
        <p:txBody>
          <a:bodyPr anchor="ctr">
            <a:spAutoFit/>
          </a:bodyPr>
          <a:lstStyle/>
          <a:p>
            <a:pPr algn="just">
              <a:defRPr/>
            </a:pPr>
            <a:r>
              <a:rPr lang="it-IT" sz="4000" dirty="0">
                <a:latin typeface="+mn-lt"/>
                <a:ea typeface="Times New Roman" pitchFamily="18" charset="0"/>
                <a:cs typeface="Times New Roman" pitchFamily="18" charset="0"/>
              </a:rPr>
              <a:t>Infondi in noi, o Padre, lo Spirito del tuo amore, perché nutriti con l'unico pane di vita formiamo un cuor solo e un'anima sola. </a:t>
            </a:r>
          </a:p>
          <a:p>
            <a:pPr algn="just">
              <a:defRPr/>
            </a:pPr>
            <a:r>
              <a:rPr lang="it-IT" sz="4000" dirty="0">
                <a:latin typeface="+mn-lt"/>
                <a:ea typeface="Times New Roman" pitchFamily="18" charset="0"/>
                <a:cs typeface="Times New Roman" pitchFamily="18" charset="0"/>
              </a:rPr>
              <a:t>Per Cristo nostro Signore.	</a:t>
            </a:r>
          </a:p>
          <a:p>
            <a:pPr algn="just">
              <a:defRPr/>
            </a:pPr>
            <a:r>
              <a:rPr lang="it-IT" sz="4000" b="1" dirty="0">
                <a:latin typeface="+mn-lt"/>
                <a:ea typeface="Times New Roman" pitchFamily="18" charset="0"/>
                <a:cs typeface="Times New Roman" pitchFamily="18" charset="0"/>
              </a:rPr>
              <a:t>Amen. </a:t>
            </a:r>
            <a:endParaRPr lang="it-IT"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asellaDiTesto 1"/>
          <p:cNvSpPr txBox="1">
            <a:spLocks noChangeArrowheads="1"/>
          </p:cNvSpPr>
          <p:nvPr/>
        </p:nvSpPr>
        <p:spPr bwMode="auto">
          <a:xfrm>
            <a:off x="214313" y="142875"/>
            <a:ext cx="89296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r>
              <a:rPr lang="it-IT" sz="4000"/>
              <a:t>Il Signore sia con voi.</a:t>
            </a:r>
          </a:p>
          <a:p>
            <a:r>
              <a:rPr lang="it-IT" sz="4000" b="1"/>
              <a:t>E con il tuo spirito. </a:t>
            </a:r>
            <a:endParaRPr lang="it-IT" sz="4000"/>
          </a:p>
          <a:p>
            <a:endParaRPr lang="it-IT" sz="4000"/>
          </a:p>
          <a:p>
            <a:r>
              <a:rPr lang="it-IT" sz="4000"/>
              <a:t>Vi benedica Dio onnipotente </a:t>
            </a:r>
          </a:p>
          <a:p>
            <a:r>
              <a:rPr lang="it-IT" sz="4000"/>
              <a:t>Padre e Figlio e Spirito Santo.		</a:t>
            </a:r>
          </a:p>
          <a:p>
            <a:r>
              <a:rPr lang="it-IT" sz="4000" b="1"/>
              <a:t>Amen. </a:t>
            </a:r>
            <a:endParaRPr lang="it-IT" sz="4000"/>
          </a:p>
          <a:p>
            <a:endParaRPr lang="it-IT" sz="4000"/>
          </a:p>
          <a:p>
            <a:r>
              <a:rPr lang="it-IT" sz="4000"/>
              <a:t>Nel nome del Signore: andate in pace.</a:t>
            </a:r>
          </a:p>
          <a:p>
            <a:r>
              <a:rPr lang="it-IT" sz="4000" b="1"/>
              <a:t>Rendiamo grazie a Dio. </a:t>
            </a:r>
            <a:endParaRPr lang="it-IT" sz="400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9810" name="Picture 2" descr="http://www.comune.forni-avoltri.ud.it/Servizi/Fotogallery/immagini/P15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714348" y="214290"/>
            <a:ext cx="7633820" cy="6001643"/>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it-IT"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agneto" pitchFamily="82" charset="0"/>
              </a:rPr>
              <a:t>Ciao a tutti</a:t>
            </a:r>
          </a:p>
          <a:p>
            <a:pPr algn="ctr">
              <a:defRPr/>
            </a:pPr>
            <a:r>
              <a:rPr lang="it-IT"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agneto" pitchFamily="82" charset="0"/>
              </a:rPr>
              <a:t>e</a:t>
            </a:r>
          </a:p>
          <a:p>
            <a:pPr algn="ctr">
              <a:defRPr/>
            </a:pPr>
            <a:r>
              <a:rPr lang="it-IT"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agneto" pitchFamily="82" charset="0"/>
              </a:rPr>
              <a:t>buona </a:t>
            </a:r>
          </a:p>
          <a:p>
            <a:pPr algn="ctr">
              <a:defRPr/>
            </a:pPr>
            <a:r>
              <a:rPr lang="it-IT"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agneto" pitchFamily="82" charset="0"/>
              </a:rPr>
              <a:t>domenica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WordArt 2"/>
          <p:cNvSpPr>
            <a:spLocks noChangeArrowheads="1" noChangeShapeType="1" noTextEdit="1"/>
          </p:cNvSpPr>
          <p:nvPr/>
        </p:nvSpPr>
        <p:spPr bwMode="auto">
          <a:xfrm>
            <a:off x="250825" y="115888"/>
            <a:ext cx="8642350" cy="6481762"/>
          </a:xfrm>
          <a:prstGeom prst="rect">
            <a:avLst/>
          </a:prstGeom>
        </p:spPr>
        <p:txBody>
          <a:bodyPr wrap="none" fromWordArt="1">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115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odchiangUPC"/>
              </a:rPr>
              <a:t>NON SO</a:t>
            </a:r>
          </a:p>
          <a:p>
            <a:pPr algn="ctr">
              <a:defRPr/>
            </a:pPr>
            <a:r>
              <a:rPr lang="it-IT" sz="115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odchiangUPC"/>
              </a:rPr>
              <a:t>PROPRIO</a:t>
            </a:r>
          </a:p>
          <a:p>
            <a:pPr algn="ctr">
              <a:defRPr/>
            </a:pPr>
            <a:r>
              <a:rPr lang="it-IT" sz="115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KodchiangUPC"/>
              </a:rPr>
              <a:t>COME FAR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nodeType="withEffect">
                                  <p:stCondLst>
                                    <p:cond delay="0"/>
                                  </p:stCondLst>
                                  <p:childTnLst>
                                    <p:set>
                                      <p:cBhvr>
                                        <p:cTn id="6" dur="1" fill="hold">
                                          <p:stCondLst>
                                            <p:cond delay="0"/>
                                          </p:stCondLst>
                                        </p:cTn>
                                        <p:tgtEl>
                                          <p:spTgt spid="88066"/>
                                        </p:tgtEl>
                                        <p:attrNameLst>
                                          <p:attrName>style.visibility</p:attrName>
                                        </p:attrNameLst>
                                      </p:cBhvr>
                                      <p:to>
                                        <p:strVal val="visible"/>
                                      </p:to>
                                    </p:set>
                                    <p:animEffect transition="in" filter="wipe(down)">
                                      <p:cBhvr>
                                        <p:cTn id="7" dur="870">
                                          <p:stCondLst>
                                            <p:cond delay="0"/>
                                          </p:stCondLst>
                                        </p:cTn>
                                        <p:tgtEl>
                                          <p:spTgt spid="88066"/>
                                        </p:tgtEl>
                                      </p:cBhvr>
                                    </p:animEffect>
                                    <p:anim calcmode="lin" valueType="num">
                                      <p:cBhvr>
                                        <p:cTn id="8" dur="2733" tmFilter="0,0; 0.14,0.36; 0.43,0.73; 0.71,0.91; 1.0,1.0">
                                          <p:stCondLst>
                                            <p:cond delay="0"/>
                                          </p:stCondLst>
                                        </p:cTn>
                                        <p:tgtEl>
                                          <p:spTgt spid="88066"/>
                                        </p:tgtEl>
                                        <p:attrNameLst>
                                          <p:attrName>ppt_x</p:attrName>
                                        </p:attrNameLst>
                                      </p:cBhvr>
                                      <p:tavLst>
                                        <p:tav tm="0">
                                          <p:val>
                                            <p:strVal val="#ppt_x-0.25"/>
                                          </p:val>
                                        </p:tav>
                                        <p:tav tm="100000">
                                          <p:val>
                                            <p:strVal val="#ppt_x"/>
                                          </p:val>
                                        </p:tav>
                                      </p:tavLst>
                                    </p:anim>
                                    <p:anim calcmode="lin" valueType="num">
                                      <p:cBhvr>
                                        <p:cTn id="9" dur="996" tmFilter="0.0,0.0; 0.25,0.07; 0.50,0.2; 0.75,0.467; 1.0,1.0">
                                          <p:stCondLst>
                                            <p:cond delay="0"/>
                                          </p:stCondLst>
                                        </p:cTn>
                                        <p:tgtEl>
                                          <p:spTgt spid="88066"/>
                                        </p:tgtEl>
                                        <p:attrNameLst>
                                          <p:attrName>ppt_y</p:attrName>
                                        </p:attrNameLst>
                                      </p:cBhvr>
                                      <p:tavLst>
                                        <p:tav tm="0" fmla="#ppt_y-sin(pi*$)/3">
                                          <p:val>
                                            <p:fltVal val="0.5"/>
                                          </p:val>
                                        </p:tav>
                                        <p:tav tm="100000">
                                          <p:val>
                                            <p:fltVal val="1"/>
                                          </p:val>
                                        </p:tav>
                                      </p:tavLst>
                                    </p:anim>
                                    <p:anim calcmode="lin" valueType="num">
                                      <p:cBhvr>
                                        <p:cTn id="10" dur="996" tmFilter="0, 0; 0.125,0.2665; 0.25,0.4; 0.375,0.465; 0.5,0.5;  0.625,0.535; 0.75,0.6; 0.875,0.7335; 1,1">
                                          <p:stCondLst>
                                            <p:cond delay="996"/>
                                          </p:stCondLst>
                                        </p:cTn>
                                        <p:tgtEl>
                                          <p:spTgt spid="88066"/>
                                        </p:tgtEl>
                                        <p:attrNameLst>
                                          <p:attrName>ppt_y</p:attrName>
                                        </p:attrNameLst>
                                      </p:cBhvr>
                                      <p:tavLst>
                                        <p:tav tm="0" fmla="#ppt_y-sin(pi*$)/9">
                                          <p:val>
                                            <p:fltVal val="0"/>
                                          </p:val>
                                        </p:tav>
                                        <p:tav tm="100000">
                                          <p:val>
                                            <p:fltVal val="1"/>
                                          </p:val>
                                        </p:tav>
                                      </p:tavLst>
                                    </p:anim>
                                    <p:anim calcmode="lin" valueType="num">
                                      <p:cBhvr>
                                        <p:cTn id="11" dur="498" tmFilter="0, 0; 0.125,0.2665; 0.25,0.4; 0.375,0.465; 0.5,0.5;  0.625,0.535; 0.75,0.6; 0.875,0.7335; 1,1">
                                          <p:stCondLst>
                                            <p:cond delay="1986"/>
                                          </p:stCondLst>
                                        </p:cTn>
                                        <p:tgtEl>
                                          <p:spTgt spid="88066"/>
                                        </p:tgtEl>
                                        <p:attrNameLst>
                                          <p:attrName>ppt_y</p:attrName>
                                        </p:attrNameLst>
                                      </p:cBhvr>
                                      <p:tavLst>
                                        <p:tav tm="0" fmla="#ppt_y-sin(pi*$)/27">
                                          <p:val>
                                            <p:fltVal val="0"/>
                                          </p:val>
                                        </p:tav>
                                        <p:tav tm="100000">
                                          <p:val>
                                            <p:fltVal val="1"/>
                                          </p:val>
                                        </p:tav>
                                      </p:tavLst>
                                    </p:anim>
                                    <p:anim calcmode="lin" valueType="num">
                                      <p:cBhvr>
                                        <p:cTn id="12" dur="246" tmFilter="0, 0; 0.125,0.2665; 0.25,0.4; 0.375,0.465; 0.5,0.5;  0.625,0.535; 0.75,0.6; 0.875,0.7335; 1,1">
                                          <p:stCondLst>
                                            <p:cond delay="2484"/>
                                          </p:stCondLst>
                                        </p:cTn>
                                        <p:tgtEl>
                                          <p:spTgt spid="88066"/>
                                        </p:tgtEl>
                                        <p:attrNameLst>
                                          <p:attrName>ppt_y</p:attrName>
                                        </p:attrNameLst>
                                      </p:cBhvr>
                                      <p:tavLst>
                                        <p:tav tm="0" fmla="#ppt_y-sin(pi*$)/81">
                                          <p:val>
                                            <p:fltVal val="0"/>
                                          </p:val>
                                        </p:tav>
                                        <p:tav tm="100000">
                                          <p:val>
                                            <p:fltVal val="1"/>
                                          </p:val>
                                        </p:tav>
                                      </p:tavLst>
                                    </p:anim>
                                    <p:animScale>
                                      <p:cBhvr>
                                        <p:cTn id="13" dur="39">
                                          <p:stCondLst>
                                            <p:cond delay="975"/>
                                          </p:stCondLst>
                                        </p:cTn>
                                        <p:tgtEl>
                                          <p:spTgt spid="88066"/>
                                        </p:tgtEl>
                                      </p:cBhvr>
                                      <p:to x="100000" y="60000"/>
                                    </p:animScale>
                                    <p:animScale>
                                      <p:cBhvr>
                                        <p:cTn id="14" dur="249" decel="50000">
                                          <p:stCondLst>
                                            <p:cond delay="1014"/>
                                          </p:stCondLst>
                                        </p:cTn>
                                        <p:tgtEl>
                                          <p:spTgt spid="88066"/>
                                        </p:tgtEl>
                                      </p:cBhvr>
                                      <p:to x="100000" y="100000"/>
                                    </p:animScale>
                                    <p:animScale>
                                      <p:cBhvr>
                                        <p:cTn id="15" dur="39">
                                          <p:stCondLst>
                                            <p:cond delay="1968"/>
                                          </p:stCondLst>
                                        </p:cTn>
                                        <p:tgtEl>
                                          <p:spTgt spid="88066"/>
                                        </p:tgtEl>
                                      </p:cBhvr>
                                      <p:to x="100000" y="80000"/>
                                    </p:animScale>
                                    <p:animScale>
                                      <p:cBhvr>
                                        <p:cTn id="16" dur="249" decel="50000">
                                          <p:stCondLst>
                                            <p:cond delay="2007"/>
                                          </p:stCondLst>
                                        </p:cTn>
                                        <p:tgtEl>
                                          <p:spTgt spid="88066"/>
                                        </p:tgtEl>
                                      </p:cBhvr>
                                      <p:to x="100000" y="100000"/>
                                    </p:animScale>
                                    <p:animScale>
                                      <p:cBhvr>
                                        <p:cTn id="17" dur="39">
                                          <p:stCondLst>
                                            <p:cond delay="2463"/>
                                          </p:stCondLst>
                                        </p:cTn>
                                        <p:tgtEl>
                                          <p:spTgt spid="88066"/>
                                        </p:tgtEl>
                                      </p:cBhvr>
                                      <p:to x="100000" y="90000"/>
                                    </p:animScale>
                                    <p:animScale>
                                      <p:cBhvr>
                                        <p:cTn id="18" dur="249" decel="50000">
                                          <p:stCondLst>
                                            <p:cond delay="2502"/>
                                          </p:stCondLst>
                                        </p:cTn>
                                        <p:tgtEl>
                                          <p:spTgt spid="88066"/>
                                        </p:tgtEl>
                                      </p:cBhvr>
                                      <p:to x="100000" y="100000"/>
                                    </p:animScale>
                                    <p:animScale>
                                      <p:cBhvr>
                                        <p:cTn id="19" dur="39">
                                          <p:stCondLst>
                                            <p:cond delay="2712"/>
                                          </p:stCondLst>
                                        </p:cTn>
                                        <p:tgtEl>
                                          <p:spTgt spid="88066"/>
                                        </p:tgtEl>
                                      </p:cBhvr>
                                      <p:to x="100000" y="95000"/>
                                    </p:animScale>
                                    <p:animScale>
                                      <p:cBhvr>
                                        <p:cTn id="20" dur="249" decel="50000">
                                          <p:stCondLst>
                                            <p:cond delay="2751"/>
                                          </p:stCondLst>
                                        </p:cTn>
                                        <p:tgtEl>
                                          <p:spTgt spid="8806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428625" y="428625"/>
            <a:ext cx="82867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it-IT" sz="4400" b="1">
                <a:latin typeface="Comic Sans MS" pitchFamily="66" charset="0"/>
              </a:rPr>
              <a:t>Non so proprio come far </a:t>
            </a:r>
          </a:p>
          <a:p>
            <a:pPr eaLnBrk="1" hangingPunct="1"/>
            <a:r>
              <a:rPr lang="it-IT" sz="4400" b="1">
                <a:latin typeface="Comic Sans MS" pitchFamily="66" charset="0"/>
              </a:rPr>
              <a:t>per ringraziare il mio Signor; </a:t>
            </a:r>
          </a:p>
          <a:p>
            <a:pPr eaLnBrk="1" hangingPunct="1"/>
            <a:r>
              <a:rPr lang="it-IT" sz="4400" b="1">
                <a:latin typeface="Comic Sans MS" pitchFamily="66" charset="0"/>
              </a:rPr>
              <a:t>mi ha dato i cieli da guardar </a:t>
            </a:r>
          </a:p>
          <a:p>
            <a:pPr eaLnBrk="1" hangingPunct="1"/>
            <a:r>
              <a:rPr lang="it-IT" sz="4400" b="1">
                <a:latin typeface="Comic Sans MS" pitchFamily="66" charset="0"/>
              </a:rPr>
              <a:t>e tanta gioia dentro il cuor.</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0114" name="Text Box 2"/>
          <p:cNvSpPr txBox="1">
            <a:spLocks noChangeArrowheads="1"/>
          </p:cNvSpPr>
          <p:nvPr/>
        </p:nvSpPr>
        <p:spPr bwMode="auto">
          <a:xfrm>
            <a:off x="214313" y="620713"/>
            <a:ext cx="87503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it-IT" sz="4000" b="1">
                <a:latin typeface="Comic Sans MS" pitchFamily="66" charset="0"/>
              </a:rPr>
              <a:t>Lui ci ha dato i cieli da guardar,</a:t>
            </a:r>
            <a:br>
              <a:rPr lang="it-IT" sz="4000" b="1">
                <a:latin typeface="Comic Sans MS" pitchFamily="66" charset="0"/>
              </a:rPr>
            </a:br>
            <a:r>
              <a:rPr lang="it-IT" sz="4000" b="1">
                <a:latin typeface="Comic Sans MS" pitchFamily="66" charset="0"/>
              </a:rPr>
              <a:t>lui ci ha dato la bocca per cantar, lui ci ha dato il mondo per amar, </a:t>
            </a:r>
          </a:p>
          <a:p>
            <a:pPr eaLnBrk="1" hangingPunct="1"/>
            <a:r>
              <a:rPr lang="it-IT" sz="4000" b="1">
                <a:latin typeface="Comic Sans MS" pitchFamily="66" charset="0"/>
              </a:rPr>
              <a:t>e tanta gioia dentro il cuor </a:t>
            </a:r>
            <a:br>
              <a:rPr lang="it-IT" sz="4000" b="1">
                <a:latin typeface="Comic Sans MS" pitchFamily="66" charset="0"/>
              </a:rPr>
            </a:br>
            <a:r>
              <a:rPr lang="it-IT" sz="4000" b="1">
                <a:latin typeface="Comic Sans MS" pitchFamily="66" charset="0"/>
              </a:rPr>
              <a:t>e tanta gioia dentro il cuor</a:t>
            </a:r>
            <a:r>
              <a:rPr lang="it-IT" sz="4000" b="1" i="1">
                <a:latin typeface="Comic Sans MS" pitchFamily="66" charset="0"/>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428625"/>
            <a:ext cx="9144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it-IT" sz="5400" b="1">
                <a:latin typeface="Comic Sans MS" pitchFamily="66" charset="0"/>
              </a:rPr>
              <a:t>Si è curvato su di me </a:t>
            </a:r>
          </a:p>
          <a:p>
            <a:pPr eaLnBrk="1" hangingPunct="1"/>
            <a:r>
              <a:rPr lang="it-IT" sz="5400" b="1">
                <a:latin typeface="Comic Sans MS" pitchFamily="66" charset="0"/>
              </a:rPr>
              <a:t>ed è disceso giù dal ciel, </a:t>
            </a:r>
          </a:p>
          <a:p>
            <a:pPr eaLnBrk="1" hangingPunct="1"/>
            <a:r>
              <a:rPr lang="it-IT" sz="5400" b="1">
                <a:latin typeface="Comic Sans MS" pitchFamily="66" charset="0"/>
              </a:rPr>
              <a:t>per abitare in mezzo a noi </a:t>
            </a:r>
          </a:p>
          <a:p>
            <a:pPr eaLnBrk="1" hangingPunct="1"/>
            <a:r>
              <a:rPr lang="it-IT" sz="5400" b="1">
                <a:latin typeface="Comic Sans MS" pitchFamily="66" charset="0"/>
              </a:rPr>
              <a:t>e per salvare tutti noi.</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2162" name="Text Box 2"/>
          <p:cNvSpPr txBox="1">
            <a:spLocks noChangeArrowheads="1"/>
          </p:cNvSpPr>
          <p:nvPr/>
        </p:nvSpPr>
        <p:spPr bwMode="auto">
          <a:xfrm>
            <a:off x="214313" y="620713"/>
            <a:ext cx="8750300"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r>
              <a:rPr lang="it-IT" sz="4000" b="1">
                <a:latin typeface="Comic Sans MS" pitchFamily="66" charset="0"/>
              </a:rPr>
              <a:t>Lui ci ha dato i cieli da guardar,</a:t>
            </a:r>
            <a:br>
              <a:rPr lang="it-IT" sz="4000" b="1">
                <a:latin typeface="Comic Sans MS" pitchFamily="66" charset="0"/>
              </a:rPr>
            </a:br>
            <a:r>
              <a:rPr lang="it-IT" sz="4000" b="1">
                <a:latin typeface="Comic Sans MS" pitchFamily="66" charset="0"/>
              </a:rPr>
              <a:t>lui ci ha dato la bocca per cantar, lui ci ha dato il mondo per amar, </a:t>
            </a:r>
          </a:p>
          <a:p>
            <a:pPr eaLnBrk="1" hangingPunct="1"/>
            <a:r>
              <a:rPr lang="it-IT" sz="4000" b="1">
                <a:latin typeface="Comic Sans MS" pitchFamily="66" charset="0"/>
              </a:rPr>
              <a:t>e tanta gioia dentro il cuor</a:t>
            </a:r>
          </a:p>
          <a:p>
            <a:pPr eaLnBrk="1" hangingPunct="1"/>
            <a:r>
              <a:rPr lang="it-IT" sz="4000" b="1">
                <a:latin typeface="Comic Sans MS" pitchFamily="66" charset="0"/>
              </a:rPr>
              <a:t>e tanta gioia dentro il cuor</a:t>
            </a:r>
            <a:r>
              <a:rPr lang="it-IT" sz="4000" b="1" i="1">
                <a:latin typeface="Comic Sans MS" pitchFamily="66" charset="0"/>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asellaDiTesto 1"/>
          <p:cNvSpPr txBox="1">
            <a:spLocks noChangeArrowheads="1"/>
          </p:cNvSpPr>
          <p:nvPr/>
        </p:nvSpPr>
        <p:spPr bwMode="auto">
          <a:xfrm>
            <a:off x="214313" y="0"/>
            <a:ext cx="892968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algn="just"/>
            <a:r>
              <a:rPr lang="it-IT" sz="4000" b="1">
                <a:latin typeface="Eras Bold ITC" pitchFamily="34" charset="0"/>
              </a:rPr>
              <a:t>Gloria a Dio nell'alto dei cieli </a:t>
            </a:r>
          </a:p>
          <a:p>
            <a:pPr algn="just"/>
            <a:r>
              <a:rPr lang="it-IT" sz="4000" b="1">
                <a:latin typeface="Eras Bold ITC" pitchFamily="34" charset="0"/>
              </a:rPr>
              <a:t>e pace in terra </a:t>
            </a:r>
          </a:p>
          <a:p>
            <a:pPr algn="just"/>
            <a:r>
              <a:rPr lang="it-IT" sz="4000" b="1">
                <a:latin typeface="Eras Bold ITC" pitchFamily="34" charset="0"/>
              </a:rPr>
              <a:t>agli uomini di buona volontà. </a:t>
            </a:r>
          </a:p>
          <a:p>
            <a:pPr algn="just"/>
            <a:r>
              <a:rPr lang="it-IT" sz="4000" b="1">
                <a:latin typeface="Eras Bold ITC" pitchFamily="34" charset="0"/>
              </a:rPr>
              <a:t>Noi ti lodiamo, ti benediciamo, </a:t>
            </a:r>
          </a:p>
          <a:p>
            <a:pPr algn="just"/>
            <a:r>
              <a:rPr lang="it-IT" sz="4000" b="1">
                <a:latin typeface="Eras Bold ITC" pitchFamily="34" charset="0"/>
              </a:rPr>
              <a:t>ti adoriamo, ti glorifichiamo, </a:t>
            </a:r>
          </a:p>
          <a:p>
            <a:pPr algn="just"/>
            <a:r>
              <a:rPr lang="it-IT" sz="4000" b="1">
                <a:latin typeface="Eras Bold ITC" pitchFamily="34" charset="0"/>
              </a:rPr>
              <a:t>ti rendiamo grazie </a:t>
            </a:r>
          </a:p>
          <a:p>
            <a:pPr algn="just"/>
            <a:r>
              <a:rPr lang="it-IT" sz="4000" b="1">
                <a:latin typeface="Eras Bold ITC" pitchFamily="34" charset="0"/>
              </a:rPr>
              <a:t>per la tua gloria immensa, </a:t>
            </a:r>
          </a:p>
          <a:p>
            <a:pPr algn="just"/>
            <a:r>
              <a:rPr lang="it-IT" sz="4000" b="1">
                <a:latin typeface="Eras Bold ITC" pitchFamily="34" charset="0"/>
              </a:rPr>
              <a:t>Signore Dio, Re del Cielo, </a:t>
            </a:r>
          </a:p>
          <a:p>
            <a:pPr algn="just"/>
            <a:r>
              <a:rPr lang="it-IT" sz="4000" b="1">
                <a:latin typeface="Eras Bold ITC" pitchFamily="34" charset="0"/>
              </a:rPr>
              <a:t>Dio Padre Onnipotente.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1"/>
          <p:cNvSpPr>
            <a:spLocks noChangeArrowheads="1"/>
          </p:cNvSpPr>
          <p:nvPr/>
        </p:nvSpPr>
        <p:spPr bwMode="auto">
          <a:xfrm>
            <a:off x="285750" y="0"/>
            <a:ext cx="88582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4000" b="1">
                <a:solidFill>
                  <a:srgbClr val="000000"/>
                </a:solidFill>
                <a:latin typeface="Eras Bold ITC" pitchFamily="34" charset="0"/>
              </a:rPr>
              <a:t>Signore, Figlio unigenito, </a:t>
            </a:r>
          </a:p>
          <a:p>
            <a:pPr algn="just"/>
            <a:r>
              <a:rPr lang="it-IT" sz="4000" b="1">
                <a:solidFill>
                  <a:srgbClr val="000000"/>
                </a:solidFill>
                <a:latin typeface="Eras Bold ITC" pitchFamily="34" charset="0"/>
              </a:rPr>
              <a:t>Gesù Cristo, Signore Dio, </a:t>
            </a:r>
          </a:p>
          <a:p>
            <a:pPr algn="just"/>
            <a:r>
              <a:rPr lang="it-IT" sz="4000" b="1">
                <a:solidFill>
                  <a:srgbClr val="000000"/>
                </a:solidFill>
                <a:latin typeface="Eras Bold ITC" pitchFamily="34" charset="0"/>
              </a:rPr>
              <a:t>Agnello di Dio, Figlio del Padre, </a:t>
            </a:r>
          </a:p>
          <a:p>
            <a:pPr algn="just"/>
            <a:r>
              <a:rPr lang="it-IT" sz="4000" b="1">
                <a:solidFill>
                  <a:srgbClr val="000000"/>
                </a:solidFill>
                <a:latin typeface="Eras Bold ITC" pitchFamily="34" charset="0"/>
              </a:rPr>
              <a:t>tu che togli i peccati del mondo, </a:t>
            </a:r>
          </a:p>
          <a:p>
            <a:pPr algn="just"/>
            <a:r>
              <a:rPr lang="it-IT" sz="4000" b="1">
                <a:solidFill>
                  <a:srgbClr val="000000"/>
                </a:solidFill>
                <a:latin typeface="Eras Bold ITC" pitchFamily="34" charset="0"/>
              </a:rPr>
              <a:t>abbi pietà di noi; </a:t>
            </a:r>
          </a:p>
          <a:p>
            <a:pPr algn="just"/>
            <a:r>
              <a:rPr lang="it-IT" sz="4000" b="1">
                <a:solidFill>
                  <a:srgbClr val="000000"/>
                </a:solidFill>
                <a:latin typeface="Eras Bold ITC" pitchFamily="34" charset="0"/>
              </a:rPr>
              <a:t>tu che togli i peccati del mondo, </a:t>
            </a:r>
          </a:p>
          <a:p>
            <a:pPr algn="just"/>
            <a:r>
              <a:rPr lang="it-IT" sz="4000" b="1">
                <a:solidFill>
                  <a:srgbClr val="000000"/>
                </a:solidFill>
                <a:latin typeface="Eras Bold ITC" pitchFamily="34" charset="0"/>
              </a:rPr>
              <a:t>accogli la nostra supplica; </a:t>
            </a:r>
          </a:p>
          <a:p>
            <a:pPr algn="just"/>
            <a:r>
              <a:rPr lang="it-IT" sz="4000" b="1">
                <a:solidFill>
                  <a:srgbClr val="000000"/>
                </a:solidFill>
                <a:latin typeface="Eras Bold ITC" pitchFamily="34" charset="0"/>
              </a:rPr>
              <a:t>tu che siedi alla destra del Padre, </a:t>
            </a:r>
          </a:p>
          <a:p>
            <a:pPr algn="just"/>
            <a:r>
              <a:rPr lang="it-IT" sz="4000" b="1">
                <a:solidFill>
                  <a:srgbClr val="000000"/>
                </a:solidFill>
                <a:latin typeface="Eras Bold ITC" pitchFamily="34" charset="0"/>
              </a:rPr>
              <a:t>abbi pietà di noi.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ttangolo 1"/>
          <p:cNvSpPr>
            <a:spLocks noChangeArrowheads="1"/>
          </p:cNvSpPr>
          <p:nvPr/>
        </p:nvSpPr>
        <p:spPr bwMode="auto">
          <a:xfrm>
            <a:off x="214313" y="285750"/>
            <a:ext cx="89296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4000" b="1">
                <a:solidFill>
                  <a:srgbClr val="000000"/>
                </a:solidFill>
                <a:latin typeface="Eras Bold ITC" pitchFamily="34" charset="0"/>
              </a:rPr>
              <a:t>Perché tu solo il Santo, </a:t>
            </a:r>
          </a:p>
          <a:p>
            <a:pPr algn="just"/>
            <a:r>
              <a:rPr lang="it-IT" sz="4000" b="1">
                <a:solidFill>
                  <a:srgbClr val="000000"/>
                </a:solidFill>
                <a:latin typeface="Eras Bold ITC" pitchFamily="34" charset="0"/>
              </a:rPr>
              <a:t>tu solo il Signore, </a:t>
            </a:r>
          </a:p>
          <a:p>
            <a:pPr algn="just"/>
            <a:r>
              <a:rPr lang="it-IT" sz="4000" b="1">
                <a:solidFill>
                  <a:srgbClr val="000000"/>
                </a:solidFill>
                <a:latin typeface="Eras Bold ITC" pitchFamily="34" charset="0"/>
              </a:rPr>
              <a:t>tu solo l'Altissimo, </a:t>
            </a:r>
          </a:p>
          <a:p>
            <a:pPr algn="just"/>
            <a:r>
              <a:rPr lang="it-IT" sz="4000" b="1">
                <a:solidFill>
                  <a:srgbClr val="000000"/>
                </a:solidFill>
                <a:latin typeface="Eras Bold ITC" pitchFamily="34" charset="0"/>
              </a:rPr>
              <a:t>Gesù Cristo, </a:t>
            </a:r>
          </a:p>
          <a:p>
            <a:pPr algn="just"/>
            <a:r>
              <a:rPr lang="it-IT" sz="4000" b="1">
                <a:solidFill>
                  <a:srgbClr val="000000"/>
                </a:solidFill>
                <a:latin typeface="Eras Bold ITC" pitchFamily="34" charset="0"/>
              </a:rPr>
              <a:t>con lo Spirito Santo: </a:t>
            </a:r>
          </a:p>
          <a:p>
            <a:pPr algn="just"/>
            <a:r>
              <a:rPr lang="it-IT" sz="4000" b="1">
                <a:solidFill>
                  <a:srgbClr val="000000"/>
                </a:solidFill>
                <a:latin typeface="Eras Bold ITC" pitchFamily="34" charset="0"/>
              </a:rPr>
              <a:t>nella gloria di Dio Padre. </a:t>
            </a:r>
          </a:p>
          <a:p>
            <a:pPr algn="just"/>
            <a:r>
              <a:rPr lang="it-IT" sz="4000" b="1">
                <a:solidFill>
                  <a:srgbClr val="000000"/>
                </a:solidFill>
                <a:latin typeface="Eras Bold ITC" pitchFamily="34" charset="0"/>
              </a:rPr>
              <a:t>Amen.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1"/>
          <p:cNvSpPr>
            <a:spLocks noChangeArrowheads="1"/>
          </p:cNvSpPr>
          <p:nvPr/>
        </p:nvSpPr>
        <p:spPr bwMode="auto">
          <a:xfrm>
            <a:off x="214313" y="0"/>
            <a:ext cx="8643937" cy="6248400"/>
          </a:xfrm>
          <a:prstGeom prst="rect">
            <a:avLst/>
          </a:prstGeom>
          <a:noFill/>
          <a:ln w="9525">
            <a:noFill/>
            <a:miter lim="800000"/>
            <a:headEnd/>
            <a:tailEnd/>
          </a:ln>
          <a:effectLst/>
        </p:spPr>
        <p:txBody>
          <a:bodyPr anchor="ctr">
            <a:spAutoFit/>
          </a:bodyPr>
          <a:lstStyle/>
          <a:p>
            <a:pPr algn="just">
              <a:defRPr/>
            </a:pPr>
            <a:r>
              <a:rPr lang="it-IT" sz="4000" dirty="0">
                <a:latin typeface="+mj-lt"/>
                <a:ea typeface="Times New Roman" pitchFamily="18" charset="0"/>
                <a:cs typeface="Times New Roman" pitchFamily="18" charset="0"/>
              </a:rPr>
              <a:t>O Padre, che in Cristo, agnello pasquale e luce delle genti, chiami tutti gli uomini a formare il popolo della nuova alleanza, conferma in noi la grazia del Battesimo con la forza del tuo Spirito, perché tutta la nostra vita proclami il lieto annunzio del Vangelo. Per il nostro Signore Gesù Cristo, tuo Figlio, che è Dio, e vive e regna con te, nell'unità dello Spirito Santo, per tutti i secoli dei secoli.  </a:t>
            </a:r>
            <a:r>
              <a:rPr lang="it-IT" sz="4000" b="1" dirty="0">
                <a:latin typeface="+mj-lt"/>
                <a:ea typeface="Times New Roman" pitchFamily="18" charset="0"/>
                <a:cs typeface="Times New Roman" pitchFamily="18" charset="0"/>
              </a:rPr>
              <a:t>Amen.</a:t>
            </a:r>
            <a:endParaRPr lang="it-IT" sz="4000" dirty="0">
              <a:latin typeface="+mj-lt"/>
              <a:ea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WordArt 5"/>
          <p:cNvSpPr>
            <a:spLocks noChangeArrowheads="1" noChangeShapeType="1" noTextEdit="1"/>
          </p:cNvSpPr>
          <p:nvPr/>
        </p:nvSpPr>
        <p:spPr bwMode="auto">
          <a:xfrm>
            <a:off x="323850" y="1268413"/>
            <a:ext cx="4392613"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pic>
        <p:nvPicPr>
          <p:cNvPr id="30723" name="Picture 8" descr="Tapezzer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0"/>
            <a:ext cx="3059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1"/>
          <p:cNvSpPr>
            <a:spLocks noChangeArrowheads="1"/>
          </p:cNvSpPr>
          <p:nvPr/>
        </p:nvSpPr>
        <p:spPr bwMode="auto">
          <a:xfrm>
            <a:off x="214313" y="0"/>
            <a:ext cx="8715375" cy="5632450"/>
          </a:xfrm>
          <a:prstGeom prst="rect">
            <a:avLst/>
          </a:prstGeom>
          <a:noFill/>
          <a:ln w="9525">
            <a:noFill/>
            <a:miter lim="800000"/>
            <a:headEnd/>
            <a:tailEnd/>
          </a:ln>
          <a:effectLst/>
        </p:spPr>
        <p:txBody>
          <a:bodyPr anchor="ctr">
            <a:spAutoFit/>
          </a:bodyPr>
          <a:lstStyle/>
          <a:p>
            <a:pPr algn="just">
              <a:defRPr/>
            </a:pPr>
            <a:r>
              <a:rPr lang="it-IT" sz="4000" i="1" dirty="0">
                <a:latin typeface="+mn-lt"/>
                <a:ea typeface="Times New Roman" pitchFamily="18" charset="0"/>
                <a:cs typeface="Arial" pitchFamily="34" charset="0"/>
              </a:rPr>
              <a:t>Dal libro del profeta Isaia</a:t>
            </a:r>
            <a:endParaRPr lang="it-IT" sz="4000" dirty="0">
              <a:latin typeface="+mn-lt"/>
            </a:endParaRPr>
          </a:p>
          <a:p>
            <a:pPr algn="just">
              <a:defRPr/>
            </a:pPr>
            <a:r>
              <a:rPr lang="it-IT" sz="4000" dirty="0">
                <a:latin typeface="+mn-lt"/>
                <a:ea typeface="Times New Roman" pitchFamily="18" charset="0"/>
                <a:cs typeface="Times New Roman" pitchFamily="18" charset="0"/>
              </a:rPr>
              <a:t>Il Signore mi ha detto: «Mio servo tu sei, Israele, sul quale manifesterò la mia gloria». Ora ha parlato il Signore, che mi ha plasmato suo servo dal seno materno per ricondurre a lui Giacobbe e a lui riunire Israele – poiché ero stato onorato dal Signore e Dio era stato la mia forza – e ha detto:</a:t>
            </a:r>
            <a:endParaRPr lang="it-IT" sz="4000"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ttangolo 1"/>
          <p:cNvSpPr>
            <a:spLocks noChangeArrowheads="1"/>
          </p:cNvSpPr>
          <p:nvPr/>
        </p:nvSpPr>
        <p:spPr bwMode="auto">
          <a:xfrm>
            <a:off x="214313" y="0"/>
            <a:ext cx="864393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4000">
                <a:solidFill>
                  <a:srgbClr val="000000"/>
                </a:solidFill>
                <a:latin typeface="Calibri" pitchFamily="34" charset="0"/>
                <a:cs typeface="Times New Roman" pitchFamily="18" charset="0"/>
              </a:rPr>
              <a:t>«È troppo poco che tu sia mio servo per restaurare le tribù di Giacobbe e ricondurre i superstiti d’Israele. Io ti renderò luce delle nazioni, perché porti la mia salvezza fino all’estremità della terra».</a:t>
            </a:r>
            <a:endParaRPr lang="it-IT" sz="4000">
              <a:solidFill>
                <a:srgbClr val="000000"/>
              </a:solidFill>
              <a:latin typeface="Calibri" pitchFamily="34" charset="0"/>
            </a:endParaRPr>
          </a:p>
          <a:p>
            <a:pPr algn="just"/>
            <a:r>
              <a:rPr lang="it-IT" sz="4000">
                <a:solidFill>
                  <a:srgbClr val="000000"/>
                </a:solidFill>
                <a:latin typeface="Calibri" pitchFamily="34" charset="0"/>
                <a:cs typeface="Times New Roman" pitchFamily="18" charset="0"/>
              </a:rPr>
              <a:t>Parola di Dio.	</a:t>
            </a:r>
          </a:p>
          <a:p>
            <a:pPr algn="just"/>
            <a:r>
              <a:rPr lang="it-IT" sz="4000" b="1">
                <a:solidFill>
                  <a:srgbClr val="000000"/>
                </a:solidFill>
                <a:latin typeface="Calibri" pitchFamily="34" charset="0"/>
                <a:cs typeface="Times New Roman" pitchFamily="18" charset="0"/>
              </a:rPr>
              <a:t>Rendiamo grazie a Dio.</a:t>
            </a:r>
            <a:endParaRPr lang="it-IT" sz="4000">
              <a:solidFill>
                <a:srgbClr val="00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Cascatas-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0"/>
            <a:ext cx="8537575" cy="1098550"/>
          </a:xfrm>
          <a:prstGeom prst="rect">
            <a:avLst/>
          </a:prstGeom>
          <a:noFill/>
          <a:ln w="9525">
            <a:noFill/>
            <a:miter lim="800000"/>
            <a:headEnd/>
            <a:tailEnd/>
          </a:ln>
          <a:effectLst>
            <a:outerShdw dist="45791" dir="3378596" algn="ctr" rotWithShape="0">
              <a:schemeClr val="tx1"/>
            </a:outerShdw>
          </a:effectLst>
        </p:spPr>
        <p:txBody>
          <a:bodyPr wrap="none">
            <a:spAutoFit/>
          </a:bodyPr>
          <a:lstStyle/>
          <a:p>
            <a:pPr>
              <a:defRPr/>
            </a:pPr>
            <a:r>
              <a:rPr lang="ca-ES" sz="6600" b="1" i="1" dirty="0">
                <a:solidFill>
                  <a:schemeClr val="bg1"/>
                </a:solidFill>
                <a:latin typeface="Comic Sans MS" pitchFamily="66" charset="0"/>
              </a:rPr>
              <a:t> </a:t>
            </a:r>
            <a:r>
              <a:rPr lang="ca-ES" sz="6600" b="1" i="1" dirty="0">
                <a:solidFill>
                  <a:srgbClr val="FF0A1E"/>
                </a:solidFill>
                <a:latin typeface="Comic Sans MS" pitchFamily="66" charset="0"/>
              </a:rPr>
              <a:t>Salmo responsoriale</a:t>
            </a:r>
          </a:p>
        </p:txBody>
      </p:sp>
      <p:sp>
        <p:nvSpPr>
          <p:cNvPr id="11269" name="Rectangle 5"/>
          <p:cNvSpPr>
            <a:spLocks noChangeArrowheads="1"/>
          </p:cNvSpPr>
          <p:nvPr/>
        </p:nvSpPr>
        <p:spPr bwMode="auto">
          <a:xfrm>
            <a:off x="2699792" y="1341438"/>
            <a:ext cx="6215062"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lgn="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Ecco, Signore, io vengo </a:t>
            </a:r>
          </a:p>
          <a:p>
            <a:pPr algn="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per fare la tua volontà. </a:t>
            </a:r>
          </a:p>
        </p:txBody>
      </p:sp>
      <p:sp>
        <p:nvSpPr>
          <p:cNvPr id="11270" name="Rectangle 6"/>
          <p:cNvSpPr>
            <a:spLocks noChangeArrowheads="1"/>
          </p:cNvSpPr>
          <p:nvPr/>
        </p:nvSpPr>
        <p:spPr bwMode="auto">
          <a:xfrm>
            <a:off x="215516" y="2924944"/>
            <a:ext cx="8712968" cy="3785652"/>
          </a:xfrm>
          <a:prstGeom prst="rect">
            <a:avLst/>
          </a:prstGeom>
          <a:solidFill>
            <a:srgbClr val="0000FF">
              <a:alpha val="50000"/>
            </a:srgbClr>
          </a:solidFill>
          <a:ln w="9525">
            <a:noFill/>
            <a:miter lim="800000"/>
            <a:headEnd/>
            <a:tailEnd/>
          </a:ln>
          <a:effectLst/>
        </p:spPr>
        <p:txBody>
          <a:bodyPr wrap="square">
            <a:spAutoFit/>
          </a:bodyPr>
          <a:lstStyle/>
          <a:p>
            <a:pPr>
              <a:defRPr/>
            </a:pPr>
            <a:r>
              <a:rPr lang="it-IT" sz="4000" b="1" i="1" dirty="0">
                <a:solidFill>
                  <a:schemeClr val="bg1"/>
                </a:solidFill>
                <a:effectLst>
                  <a:outerShdw blurRad="38100" dist="38100" dir="2700000" algn="tl">
                    <a:srgbClr val="000000"/>
                  </a:outerShdw>
                </a:effectLst>
                <a:latin typeface="Comic Sans MS" pitchFamily="66" charset="0"/>
              </a:rPr>
              <a:t>Ho sperato, ho sperato nel Signore, ed egli su di me si è chinato, </a:t>
            </a:r>
          </a:p>
          <a:p>
            <a:pPr>
              <a:defRPr/>
            </a:pPr>
            <a:r>
              <a:rPr lang="it-IT" sz="4000" b="1" i="1" dirty="0">
                <a:solidFill>
                  <a:schemeClr val="bg1"/>
                </a:solidFill>
                <a:effectLst>
                  <a:outerShdw blurRad="38100" dist="38100" dir="2700000" algn="tl">
                    <a:srgbClr val="000000"/>
                  </a:outerShdw>
                </a:effectLst>
                <a:latin typeface="Comic Sans MS" pitchFamily="66" charset="0"/>
              </a:rPr>
              <a:t>ha dato ascolto al mio grido. </a:t>
            </a:r>
          </a:p>
          <a:p>
            <a:pPr>
              <a:defRPr/>
            </a:pPr>
            <a:r>
              <a:rPr lang="it-IT" sz="4000" b="1" i="1" dirty="0">
                <a:solidFill>
                  <a:schemeClr val="bg1"/>
                </a:solidFill>
                <a:effectLst>
                  <a:outerShdw blurRad="38100" dist="38100" dir="2700000" algn="tl">
                    <a:srgbClr val="000000"/>
                  </a:outerShdw>
                </a:effectLst>
                <a:latin typeface="Comic Sans MS" pitchFamily="66" charset="0"/>
              </a:rPr>
              <a:t>Mi ha messo sulla bocca un canto nuovo, una lode al nostro Dio.</a:t>
            </a:r>
            <a:endParaRPr lang="ca-ES" sz="4000" b="1" i="1" dirty="0">
              <a:solidFill>
                <a:schemeClr val="bg1"/>
              </a:solidFill>
              <a:effectLst>
                <a:outerShdw blurRad="38100" dist="38100" dir="2700000" algn="tl">
                  <a:srgbClr val="000000"/>
                </a:outerShdw>
              </a:effectLst>
              <a:latin typeface="Comic Sans MS"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15714" name="WordArt 1026" descr="Linee verticali ravvicinate"/>
          <p:cNvSpPr>
            <a:spLocks noChangeArrowheads="1" noChangeShapeType="1" noTextEdit="1"/>
          </p:cNvSpPr>
          <p:nvPr/>
        </p:nvSpPr>
        <p:spPr bwMode="auto">
          <a:xfrm>
            <a:off x="179388" y="2349500"/>
            <a:ext cx="8782050" cy="1752600"/>
          </a:xfrm>
          <a:prstGeom prst="rect">
            <a:avLst/>
          </a:prstGeom>
        </p:spPr>
        <p:txBody>
          <a:bodyPr wrap="none" fromWordArt="1">
            <a:prstTxWarp prst="textCurveUp">
              <a:avLst>
                <a:gd name="adj" fmla="val 40356"/>
              </a:avLst>
            </a:prstTxWarp>
          </a:bodyPr>
          <a:lstStyle/>
          <a:p>
            <a:pPr algn="ctr"/>
            <a:r>
              <a:rPr lang="it-IT" sz="36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latin typeface="Broadway"/>
              </a:rPr>
              <a:t>TE AL CENTRO DEL MIO CUORE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8" descr="Cascatas-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Rettangolo 2"/>
          <p:cNvSpPr>
            <a:spLocks noChangeArrowheads="1"/>
          </p:cNvSpPr>
          <p:nvPr/>
        </p:nvSpPr>
        <p:spPr bwMode="auto">
          <a:xfrm>
            <a:off x="142875" y="404664"/>
            <a:ext cx="8858250" cy="3170237"/>
          </a:xfrm>
          <a:prstGeom prst="rect">
            <a:avLst/>
          </a:prstGeom>
          <a:solidFill>
            <a:srgbClr val="FFFFFF">
              <a:alpha val="69804"/>
            </a:srgbClr>
          </a:solidFill>
          <a:ln w="9525">
            <a:noFill/>
            <a:miter lim="800000"/>
            <a:headEnd/>
            <a:tailEnd/>
          </a:ln>
        </p:spPr>
        <p:txBody>
          <a:bodyPr>
            <a:spAutoFit/>
          </a:bodyPr>
          <a:lstStyle/>
          <a:p>
            <a:pPr>
              <a:defRPr/>
            </a:pPr>
            <a:r>
              <a:rPr lang="it-IT" sz="4000" b="1" i="1" dirty="0">
                <a:solidFill>
                  <a:srgbClr val="FF0000"/>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Sacrificio e offerta non gradisci, gli orecchi mi hai aperto, </a:t>
            </a:r>
          </a:p>
          <a:p>
            <a:pPr>
              <a:defRPr/>
            </a:pPr>
            <a:r>
              <a:rPr lang="it-IT" sz="4000" b="1" i="1" dirty="0">
                <a:solidFill>
                  <a:srgbClr val="FF0000"/>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non hai chiesto olocausto </a:t>
            </a:r>
          </a:p>
          <a:p>
            <a:pPr>
              <a:defRPr/>
            </a:pPr>
            <a:r>
              <a:rPr lang="it-IT" sz="4000" b="1" i="1" dirty="0">
                <a:solidFill>
                  <a:srgbClr val="FF0000"/>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né sacrificio per il peccato. </a:t>
            </a:r>
          </a:p>
          <a:p>
            <a:pPr>
              <a:defRPr/>
            </a:pPr>
            <a:r>
              <a:rPr lang="it-IT" sz="4000" b="1" i="1" dirty="0">
                <a:solidFill>
                  <a:srgbClr val="FF0000"/>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Allora ho detto: «Ecco, io vengo».</a:t>
            </a:r>
          </a:p>
        </p:txBody>
      </p:sp>
      <p:sp>
        <p:nvSpPr>
          <p:cNvPr id="7" name="Rectangle 5"/>
          <p:cNvSpPr>
            <a:spLocks noChangeArrowheads="1"/>
          </p:cNvSpPr>
          <p:nvPr/>
        </p:nvSpPr>
        <p:spPr bwMode="auto">
          <a:xfrm>
            <a:off x="2554299" y="5008562"/>
            <a:ext cx="6215063"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lgn="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Ecco, Signore, io vengo </a:t>
            </a:r>
          </a:p>
          <a:p>
            <a:pPr algn="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per fare la tua volontà.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cascat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323528" y="500063"/>
            <a:ext cx="8143875" cy="2554287"/>
          </a:xfrm>
          <a:prstGeom prst="rect">
            <a:avLst/>
          </a:prstGeom>
          <a:solidFill>
            <a:srgbClr val="FFFFFF">
              <a:alpha val="69804"/>
            </a:srgbClr>
          </a:solidFill>
          <a:ln>
            <a:noFill/>
          </a:ln>
        </p:spPr>
        <p:txBody>
          <a:bodyPr>
            <a:spAutoFit/>
          </a:bodyPr>
          <a:lstStyle/>
          <a:p>
            <a:r>
              <a:rPr lang="it-IT" sz="4000" b="1" i="1">
                <a:latin typeface="Comic Sans MS" pitchFamily="66" charset="0"/>
              </a:rPr>
              <a:t>«Nel rotolo del libro su di me </a:t>
            </a:r>
          </a:p>
          <a:p>
            <a:r>
              <a:rPr lang="it-IT" sz="4000" b="1" i="1">
                <a:latin typeface="Comic Sans MS" pitchFamily="66" charset="0"/>
              </a:rPr>
              <a:t>è scritto di fare la tua volontà: mio Dio, questo io desidero; </a:t>
            </a:r>
          </a:p>
          <a:p>
            <a:r>
              <a:rPr lang="it-IT" sz="4000" b="1" i="1">
                <a:latin typeface="Comic Sans MS" pitchFamily="66" charset="0"/>
              </a:rPr>
              <a:t>la tua legge è nel mio intimo».</a:t>
            </a:r>
            <a:endParaRPr lang="ca-ES" sz="4000" b="1" i="1">
              <a:latin typeface="Comic Sans MS" pitchFamily="66" charset="0"/>
            </a:endParaRPr>
          </a:p>
        </p:txBody>
      </p:sp>
      <p:sp>
        <p:nvSpPr>
          <p:cNvPr id="5" name="Rectangle 5"/>
          <p:cNvSpPr>
            <a:spLocks noChangeArrowheads="1"/>
          </p:cNvSpPr>
          <p:nvPr/>
        </p:nvSpPr>
        <p:spPr bwMode="auto">
          <a:xfrm>
            <a:off x="2252341" y="4725144"/>
            <a:ext cx="6215062"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lgn="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Ecco, Signore, io vengo </a:t>
            </a:r>
          </a:p>
          <a:p>
            <a:pPr algn="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per fare la tua volontà.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Diapositiva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0"/>
            <a:ext cx="9467850" cy="728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159544" y="476672"/>
            <a:ext cx="8501062" cy="2554288"/>
          </a:xfrm>
          <a:prstGeom prst="rect">
            <a:avLst/>
          </a:prstGeom>
          <a:solidFill>
            <a:srgbClr val="FFFFFF">
              <a:alpha val="6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b="1" i="1" dirty="0">
                <a:latin typeface="Comic Sans MS" pitchFamily="66" charset="0"/>
              </a:rPr>
              <a:t>Ho annunziato la tua giustizia nella grande assemblea; </a:t>
            </a:r>
          </a:p>
          <a:p>
            <a:r>
              <a:rPr lang="it-IT" sz="4000" b="1" i="1" dirty="0">
                <a:latin typeface="Comic Sans MS" pitchFamily="66" charset="0"/>
              </a:rPr>
              <a:t>vedi: non tengo chiuse le labbra, Signore, tu lo sai.</a:t>
            </a:r>
            <a:endParaRPr lang="ca-ES" sz="4000" b="1" i="1" dirty="0">
              <a:latin typeface="Comic Sans MS" pitchFamily="66" charset="0"/>
            </a:endParaRPr>
          </a:p>
        </p:txBody>
      </p:sp>
      <p:sp>
        <p:nvSpPr>
          <p:cNvPr id="5" name="Rectangle 5"/>
          <p:cNvSpPr>
            <a:spLocks noChangeArrowheads="1"/>
          </p:cNvSpPr>
          <p:nvPr/>
        </p:nvSpPr>
        <p:spPr bwMode="auto">
          <a:xfrm>
            <a:off x="2699792" y="5157192"/>
            <a:ext cx="6215062" cy="1323975"/>
          </a:xfrm>
          <a:prstGeom prst="rect">
            <a:avLst/>
          </a:prstGeom>
          <a:solidFill>
            <a:srgbClr val="808080">
              <a:alpha val="60000"/>
            </a:srgbClr>
          </a:solidFill>
          <a:ln w="9525">
            <a:solidFill>
              <a:schemeClr val="bg2"/>
            </a:solidFill>
            <a:miter lim="800000"/>
            <a:headEnd/>
            <a:tailEnd/>
          </a:ln>
          <a:effectLst>
            <a:outerShdw dist="35921" dir="2700000" algn="ctr" rotWithShape="0">
              <a:schemeClr val="tx1"/>
            </a:outerShdw>
          </a:effectLst>
        </p:spPr>
        <p:txBody>
          <a:bodyPr>
            <a:spAutoFit/>
          </a:bodyPr>
          <a:lstStyle/>
          <a:p>
            <a:pPr algn="r">
              <a:defRPr/>
            </a:pPr>
            <a:r>
              <a:rPr lang="ca-ES" dirty="0">
                <a:latin typeface="Times"/>
              </a:rPr>
              <a:t> </a:t>
            </a:r>
            <a:r>
              <a:rPr lang="it-IT" sz="4000" b="1" i="1" dirty="0">
                <a:solidFill>
                  <a:schemeClr val="bg1"/>
                </a:solidFill>
                <a:effectLst>
                  <a:outerShdw blurRad="38100" dist="38100" dir="2700000" algn="tl">
                    <a:srgbClr val="000000">
                      <a:alpha val="43137"/>
                    </a:srgbClr>
                  </a:outerShdw>
                </a:effectLst>
                <a:latin typeface="Comic Sans MS" pitchFamily="66" charset="0"/>
              </a:rPr>
              <a:t>Ecco, Signore, io vengo </a:t>
            </a:r>
          </a:p>
          <a:p>
            <a:pPr algn="r">
              <a:defRPr/>
            </a:pPr>
            <a:r>
              <a:rPr lang="it-IT" sz="4000" b="1" i="1" dirty="0">
                <a:solidFill>
                  <a:schemeClr val="bg1"/>
                </a:solidFill>
                <a:effectLst>
                  <a:outerShdw blurRad="38100" dist="38100" dir="2700000" algn="tl">
                    <a:srgbClr val="000000">
                      <a:alpha val="43137"/>
                    </a:srgbClr>
                  </a:outerShdw>
                </a:effectLst>
                <a:latin typeface="Comic Sans MS" pitchFamily="66" charset="0"/>
              </a:rPr>
              <a:t>per fare la tua volontà.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gocc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ChangeArrowheads="1"/>
          </p:cNvSpPr>
          <p:nvPr/>
        </p:nvSpPr>
        <p:spPr bwMode="auto">
          <a:xfrm>
            <a:off x="857250" y="3929063"/>
            <a:ext cx="8286750" cy="2554287"/>
          </a:xfrm>
          <a:prstGeom prst="rect">
            <a:avLst/>
          </a:prstGeom>
          <a:solidFill>
            <a:srgbClr val="008000"/>
          </a:solidFill>
          <a:ln w="9525">
            <a:noFill/>
            <a:miter lim="800000"/>
            <a:headEnd/>
            <a:tailEnd/>
          </a:ln>
          <a:effectLst/>
        </p:spPr>
        <p:txBody>
          <a:bodyPr>
            <a:spAutoFit/>
          </a:bodyPr>
          <a:lstStyle/>
          <a:p>
            <a:pPr fontAlgn="auto">
              <a:spcBef>
                <a:spcPts val="0"/>
              </a:spcBef>
              <a:spcAft>
                <a:spcPts val="0"/>
              </a:spcAft>
              <a:defRPr/>
            </a:pPr>
            <a:r>
              <a:rPr lang="it-IT" sz="4000" b="1" i="1" dirty="0">
                <a:solidFill>
                  <a:schemeClr val="bg1"/>
                </a:solidFill>
                <a:effectLst>
                  <a:outerShdw blurRad="38100" dist="38100" dir="2700000" algn="tl">
                    <a:srgbClr val="000000"/>
                  </a:outerShdw>
                </a:effectLst>
                <a:latin typeface="Comic Sans MS" pitchFamily="66" charset="0"/>
              </a:rPr>
              <a:t>Il Verbo si fece carne e venne ad abitare in mezzo a noi; a quanti lo hanno accolto ha dato potere di diventare figli di Dio.</a:t>
            </a:r>
          </a:p>
        </p:txBody>
      </p:sp>
      <p:sp>
        <p:nvSpPr>
          <p:cNvPr id="4" name="WordArt 4"/>
          <p:cNvSpPr>
            <a:spLocks noChangeArrowheads="1" noChangeShapeType="1" noTextEdit="1"/>
          </p:cNvSpPr>
          <p:nvPr/>
        </p:nvSpPr>
        <p:spPr bwMode="auto">
          <a:xfrm>
            <a:off x="304800" y="188640"/>
            <a:ext cx="4267200" cy="2362200"/>
          </a:xfrm>
          <a:prstGeom prst="rect">
            <a:avLst/>
          </a:prstGeom>
        </p:spPr>
        <p:txBody>
          <a:bodyPr wrap="none" fromWordArt="1">
            <a:prstTxWarp prst="textCascadeUp">
              <a:avLst>
                <a:gd name="adj" fmla="val 44444"/>
              </a:avLst>
            </a:prstTxWarp>
            <a:scene3d>
              <a:camera prst="legacyPerspectiveFront">
                <a:rot lat="20519958" lon="1080000" rev="0"/>
              </a:camera>
              <a:lightRig rig="legacyHarsh2" dir="b"/>
            </a:scene3d>
            <a:sp3d extrusionH="430200" prstMaterial="legacyMatte">
              <a:extrusionClr>
                <a:srgbClr val="FF6600"/>
              </a:extrusionClr>
            </a:sp3d>
          </a:bodyPr>
          <a:lstStyle/>
          <a:p>
            <a:pPr algn="ctr"/>
            <a:r>
              <a:rPr lang="it-IT" sz="3600" kern="10" dirty="0">
                <a:ln w="9525">
                  <a:round/>
                  <a:headEnd/>
                  <a:tailEnd/>
                </a:ln>
                <a:gradFill rotWithShape="1">
                  <a:gsLst>
                    <a:gs pos="0">
                      <a:srgbClr val="FFE701"/>
                    </a:gs>
                    <a:gs pos="100000">
                      <a:srgbClr val="FE3E02"/>
                    </a:gs>
                  </a:gsLst>
                  <a:lin ang="5400000" scaled="1"/>
                </a:gradFill>
                <a:latin typeface="Impact"/>
              </a:rPr>
              <a:t>Alleluia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0" fill="hold"/>
                                        <p:tgtEl>
                                          <p:spTgt spid="4"/>
                                        </p:tgtEl>
                                        <p:attrNameLst>
                                          <p:attrName>ppt_x</p:attrName>
                                        </p:attrNameLst>
                                      </p:cBhvr>
                                      <p:tavLst>
                                        <p:tav tm="0">
                                          <p:val>
                                            <p:strVal val="#ppt_x"/>
                                          </p:val>
                                        </p:tav>
                                        <p:tav tm="100000">
                                          <p:val>
                                            <p:strVal val="#ppt_x"/>
                                          </p:val>
                                        </p:tav>
                                      </p:tavLst>
                                    </p:anim>
                                    <p:anim calcmode="lin" valueType="num">
                                      <p:cBhvr additive="base">
                                        <p:cTn id="11" dur="5000" fill="hold"/>
                                        <p:tgtEl>
                                          <p:spTgt spid="4"/>
                                        </p:tgtEl>
                                        <p:attrNameLst>
                                          <p:attrName>ppt_y</p:attrName>
                                        </p:attrNameLst>
                                      </p:cBhvr>
                                      <p:tavLst>
                                        <p:tav tm="0">
                                          <p:val>
                                            <p:strVal val="1+#ppt_h/2"/>
                                          </p:val>
                                        </p:tav>
                                        <p:tav tm="100000">
                                          <p:val>
                                            <p:strVal val="#ppt_y"/>
                                          </p:val>
                                        </p:tav>
                                      </p:tavLst>
                                    </p:anim>
                                  </p:childTnLst>
                                </p:cTn>
                              </p:par>
                            </p:childTnLst>
                          </p:cTn>
                        </p:par>
                        <p:par>
                          <p:cTn id="12" fill="hold" nodeType="afterGroup">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fade">
                                      <p:cBhvr>
                                        <p:cTn id="15" dur="5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314700"/>
            <a:ext cx="4429125"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ttangolo 1"/>
          <p:cNvSpPr>
            <a:spLocks noChangeArrowheads="1"/>
          </p:cNvSpPr>
          <p:nvPr/>
        </p:nvSpPr>
        <p:spPr bwMode="auto">
          <a:xfrm>
            <a:off x="214313" y="214313"/>
            <a:ext cx="7072312" cy="317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4000">
                <a:solidFill>
                  <a:srgbClr val="000000"/>
                </a:solidFill>
                <a:latin typeface="Calibri" pitchFamily="34" charset="0"/>
              </a:rPr>
              <a:t>Il Signore sia con voi.</a:t>
            </a:r>
          </a:p>
          <a:p>
            <a:r>
              <a:rPr lang="it-IT" sz="4000" b="1">
                <a:solidFill>
                  <a:srgbClr val="000000"/>
                </a:solidFill>
                <a:latin typeface="Calibri" pitchFamily="34" charset="0"/>
              </a:rPr>
              <a:t>E con il tuo spirito.</a:t>
            </a:r>
          </a:p>
          <a:p>
            <a:endParaRPr lang="it-IT" sz="4000" b="1">
              <a:solidFill>
                <a:srgbClr val="000000"/>
              </a:solidFill>
              <a:latin typeface="Calibri" pitchFamily="34" charset="0"/>
            </a:endParaRPr>
          </a:p>
          <a:p>
            <a:r>
              <a:rPr lang="it-IT" sz="4000">
                <a:solidFill>
                  <a:srgbClr val="000000"/>
                </a:solidFill>
                <a:latin typeface="Calibri" pitchFamily="34" charset="0"/>
              </a:rPr>
              <a:t>Dal Vangelo secondo Giovanni.</a:t>
            </a:r>
          </a:p>
          <a:p>
            <a:r>
              <a:rPr lang="it-IT" sz="4000" b="1">
                <a:solidFill>
                  <a:srgbClr val="000000"/>
                </a:solidFill>
                <a:latin typeface="Calibri" pitchFamily="34" charset="0"/>
              </a:rPr>
              <a:t>Gloria a te, o Signore. </a:t>
            </a:r>
            <a:endParaRPr lang="it-IT" sz="4000">
              <a:solidFill>
                <a:srgbClr val="00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14313" y="0"/>
            <a:ext cx="8643937"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a:r>
              <a:rPr lang="it-IT" sz="4000">
                <a:latin typeface="Calibri" pitchFamily="34" charset="0"/>
                <a:cs typeface="Times New Roman" pitchFamily="18" charset="0"/>
              </a:rPr>
              <a:t>In quel tempo, Giovanni, vedendo Gesù venire verso di lui, disse: «Ecco l’agnello di Dio, colui che toglie il peccato del mondo! Egli è colui del quale ho detto: “Dopo di me viene un uomo che è avanti a me, perché era prima di me”. Io non lo conoscevo, ma sono venuto a battezzare nell’acqua, perché egli fosse manifestato a Israele». </a:t>
            </a:r>
            <a:endParaRPr lang="it-IT" sz="40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ttangolo 1"/>
          <p:cNvSpPr>
            <a:spLocks noChangeArrowheads="1"/>
          </p:cNvSpPr>
          <p:nvPr/>
        </p:nvSpPr>
        <p:spPr bwMode="auto">
          <a:xfrm>
            <a:off x="357188" y="0"/>
            <a:ext cx="8429625"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sz="4000">
                <a:solidFill>
                  <a:srgbClr val="000000"/>
                </a:solidFill>
                <a:latin typeface="Calibri" pitchFamily="34" charset="0"/>
                <a:cs typeface="Times New Roman" pitchFamily="18" charset="0"/>
              </a:rPr>
              <a:t>Giovanni testimoniò dicendo: «Ho contemplato lo Spirito discendere come una colomba dal cielo e rimanere su di lui. Io non lo conoscevo, ma proprio colui che mi ha inviato a battezzare nell’acqua mi disse: “Colui sul quale vedrai discendere e rimanere lo Spirito, è lui che battezza nello Spirito Santo”. E io ho visto e ho testimoniato che questi è il Figlio di Dio».</a:t>
            </a:r>
            <a:endParaRPr lang="it-IT" sz="4000">
              <a:solidFill>
                <a:srgbClr val="000000"/>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descr="Agnello pasqu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1088" cy="600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41988" name="WordArt 6"/>
          <p:cNvSpPr>
            <a:spLocks noChangeArrowheads="1" noChangeShapeType="1" noTextEdit="1"/>
          </p:cNvSpPr>
          <p:nvPr/>
        </p:nvSpPr>
        <p:spPr bwMode="auto">
          <a:xfrm>
            <a:off x="5429250" y="214313"/>
            <a:ext cx="3524250" cy="530066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0"/>
            <a:ext cx="8929687" cy="5632450"/>
          </a:xfrm>
          <a:prstGeom prst="rect">
            <a:avLst/>
          </a:prstGeom>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rPr>
              <a:t>Credo in un solo Dio, Padre onnipotente, creatore del cielo e della terra, di tutte le cose visibili e invisibili. Credo in un solo Signore, Gesù Cristo, unigenito Figlio di Dio, nato dal Padre prima di tutti i secoli: Dio da Dio, Luce da Luce, Dio vero da Dio vero, generato, non creato, della stessa sostanza del Padre; per mezzo di lui tutte le cose sono state create. </a:t>
            </a:r>
            <a:endParaRPr lang="it-IT" sz="4000" dirty="0">
              <a:solidFill>
                <a:prstClr val="black"/>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17410" name="Text Box 1026"/>
          <p:cNvSpPr txBox="1">
            <a:spLocks noChangeArrowheads="1"/>
          </p:cNvSpPr>
          <p:nvPr/>
        </p:nvSpPr>
        <p:spPr bwMode="auto">
          <a:xfrm>
            <a:off x="2339975" y="1341438"/>
            <a:ext cx="680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pPr>
            <a:endParaRPr lang="it-IT" sz="1800">
              <a:latin typeface="Arial" charset="0"/>
            </a:endParaRPr>
          </a:p>
        </p:txBody>
      </p:sp>
      <p:sp>
        <p:nvSpPr>
          <p:cNvPr id="7171" name="Text Box 1027"/>
          <p:cNvSpPr txBox="1">
            <a:spLocks noChangeArrowheads="1"/>
          </p:cNvSpPr>
          <p:nvPr/>
        </p:nvSpPr>
        <p:spPr bwMode="auto">
          <a:xfrm>
            <a:off x="250825" y="620713"/>
            <a:ext cx="8388350" cy="5578475"/>
          </a:xfrm>
          <a:prstGeom prst="rect">
            <a:avLst/>
          </a:prstGeom>
          <a:solidFill>
            <a:srgbClr val="BBE0E3">
              <a:alpha val="80000"/>
            </a:srgbClr>
          </a:solidFill>
          <a:ln w="9525">
            <a:noFill/>
            <a:miter lim="800000"/>
            <a:headEnd/>
            <a:tailEnd/>
          </a:ln>
          <a:scene3d>
            <a:camera prst="orthographicFront"/>
            <a:lightRig rig="threePt" dir="t"/>
          </a:scene3d>
          <a:sp3d>
            <a:bevelT w="196850" h="279400"/>
          </a:sp3d>
        </p:spPr>
        <p:txBody>
          <a:bodyPr>
            <a:spAutoFit/>
          </a:bodyPr>
          <a:lstStyle/>
          <a:p>
            <a:pPr eaLnBrk="1" hangingPunct="1">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Ho bisogno d'incontrarti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nel mio cuore,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di trovare Te,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di stare insieme a Te: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unico riferimento del mio andare, unica ragione Tu,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unico sostegno Tu.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Al centro del mio cuore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ci sei solo Tu. </a:t>
            </a:r>
            <a:endParaRPr lang="it-IT" sz="18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rPr>
              <a:t>Per noi uomini 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rPr>
              <a:t>per opera dello Spirito santo si è incarnato nel seno della vergine Maria e si è fatto uomo</a:t>
            </a:r>
            <a:r>
              <a:rPr lang="it-IT" sz="4000" b="1" dirty="0">
                <a:solidFill>
                  <a:prstClr val="black"/>
                </a:solidFill>
                <a:effectLst>
                  <a:outerShdw blurRad="38100" dist="38100" dir="2700000" algn="tl">
                    <a:srgbClr val="000000">
                      <a:alpha val="43137"/>
                    </a:srgbClr>
                  </a:outerShdw>
                </a:effectLst>
                <a:latin typeface="+mn-lt"/>
              </a:rPr>
              <a:t>. Fu crocifisso per noi sotto </a:t>
            </a:r>
            <a:r>
              <a:rPr lang="it-IT" sz="4000" b="1" dirty="0" err="1">
                <a:solidFill>
                  <a:prstClr val="black"/>
                </a:solidFill>
                <a:effectLst>
                  <a:outerShdw blurRad="38100" dist="38100" dir="2700000" algn="tl">
                    <a:srgbClr val="000000">
                      <a:alpha val="43137"/>
                    </a:srgbClr>
                  </a:outerShdw>
                </a:effectLst>
                <a:latin typeface="+mn-lt"/>
              </a:rPr>
              <a:t>Ponzio</a:t>
            </a:r>
            <a:r>
              <a:rPr lang="it-IT" sz="4000" b="1" dirty="0">
                <a:solidFill>
                  <a:prstClr val="black"/>
                </a:solidFill>
                <a:effectLst>
                  <a:outerShdw blurRad="38100" dist="38100" dir="2700000" algn="tl">
                    <a:srgbClr val="000000">
                      <a:alpha val="43137"/>
                    </a:srgbClr>
                  </a:outerShdw>
                </a:effectLst>
                <a:latin typeface="+mn-lt"/>
              </a:rPr>
              <a:t> Pilato, morì e fu sepolto. Il terzo giorno è risuscitato, secondo le Scritture, è salito al cielo, siede alla destra del Padre. E di nuovo verrà, nella gloria, per giudicare i vivi e i morti, e il suo regno non avrà fine. </a:t>
            </a:r>
            <a:endParaRPr lang="it-IT"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0"/>
            <a:ext cx="8929687" cy="5632450"/>
          </a:xfrm>
          <a:prstGeom prst="rect">
            <a:avLst/>
          </a:prstGeom>
        </p:spPr>
        <p:txBody>
          <a:bodyPr>
            <a:spAutoFit/>
          </a:bodyPr>
          <a:lstStyle/>
          <a:p>
            <a:pPr fontAlgn="auto">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rPr>
              <a:t>Credo nello Spirito Santo, che è Signore e dà la vita, e procede dal Padre e dal Figlio. Con il Padre e il Figlio è adorato e glorificato, e ha parlato per mezzo dei profeti. Credo la Chiesa, una santa cattolica e apostolica. Professo un solo battesimo per il perdono dei peccati. Aspetto la risurrezione dei morti e la vita del mondo che verrà. Amen.</a:t>
            </a:r>
            <a:r>
              <a:rPr lang="it-IT" sz="4000" dirty="0">
                <a:solidFill>
                  <a:prstClr val="black"/>
                </a:solidFill>
                <a:effectLst>
                  <a:outerShdw blurRad="38100" dist="38100" dir="2700000" algn="tl">
                    <a:srgbClr val="000000">
                      <a:alpha val="43137"/>
                    </a:srgbClr>
                  </a:outerShdw>
                </a:effectLst>
                <a:latin typeface="+mn-lt"/>
              </a:rPr>
              <a:t> </a:t>
            </a:r>
            <a:endParaRPr lang="it-IT" dirty="0">
              <a:solidFill>
                <a:prstClr val="black"/>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effectLst/>
      </p:bgPr>
    </p:bg>
    <p:spTree>
      <p:nvGrpSpPr>
        <p:cNvPr id="1" name=""/>
        <p:cNvGrpSpPr/>
        <p:nvPr/>
      </p:nvGrpSpPr>
      <p:grpSpPr>
        <a:xfrm>
          <a:off x="0" y="0"/>
          <a:ext cx="0" cy="0"/>
          <a:chOff x="0" y="0"/>
          <a:chExt cx="0" cy="0"/>
        </a:xfrm>
      </p:grpSpPr>
      <p:sp>
        <p:nvSpPr>
          <p:cNvPr id="2" name="Rettangolo 1"/>
          <p:cNvSpPr/>
          <p:nvPr/>
        </p:nvSpPr>
        <p:spPr>
          <a:xfrm>
            <a:off x="1142976" y="1857364"/>
            <a:ext cx="6757701" cy="1754326"/>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a:rPr>
              <a:t>FRUTTO DELLA NOSTRA TERRA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1000125" y="285750"/>
            <a:ext cx="7570788" cy="923925"/>
          </a:xfrm>
          <a:prstGeom prst="rect">
            <a:avLst/>
          </a:prstGeom>
        </p:spPr>
        <p:txBody>
          <a:bodyPr wrap="none">
            <a:spAutoFit/>
          </a:bodyPr>
          <a:lstStyle/>
          <a:p>
            <a:pPr>
              <a:defRPr/>
            </a:pPr>
            <a:r>
              <a:rPr lang="it-IT" sz="54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Frutto della nostra terra,</a:t>
            </a:r>
            <a:endParaRPr lang="it-IT" sz="3600" dirty="0">
              <a:effectLst>
                <a:outerShdw blurRad="38100" dist="38100" dir="2700000" algn="tl">
                  <a:srgbClr val="000000">
                    <a:alpha val="43137"/>
                  </a:srgbClr>
                </a:outerShdw>
              </a:effectLst>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messa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357158" y="285728"/>
            <a:ext cx="8417689" cy="923330"/>
          </a:xfrm>
          <a:prstGeom prst="rect">
            <a:avLst/>
          </a:prstGeom>
          <a:solidFill>
            <a:srgbClr val="8FD2FF">
              <a:alpha val="58824"/>
            </a:srgbClr>
          </a:solidFill>
        </p:spPr>
        <p:txBody>
          <a:bodyPr wrap="none">
            <a:spAutoFit/>
          </a:bodyPr>
          <a:lstStyle/>
          <a:p>
            <a:pPr>
              <a:defRPr/>
            </a:pPr>
            <a:r>
              <a:rPr lang="it-IT" sz="5400" b="1" dirty="0">
                <a:effectLst>
                  <a:outerShdw blurRad="12700" dist="50800" dir="3600000" algn="ctr" rotWithShape="0">
                    <a:schemeClr val="bg1"/>
                  </a:outerShdw>
                </a:effectLst>
                <a:latin typeface="Arial" pitchFamily="34" charset="0"/>
                <a:ea typeface="Times New Roman" pitchFamily="18" charset="0"/>
              </a:rPr>
              <a:t>del lavoro di ogni uomo: </a:t>
            </a:r>
            <a:endParaRPr lang="it-IT" sz="3600" b="1" dirty="0">
              <a:effectLst>
                <a:outerShdw blurRad="12700" dist="50800" dir="3600000" algn="ctr" rotWithShape="0">
                  <a:schemeClr val="bg1"/>
                </a:outerShdw>
              </a:effectLst>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3" descr="2006050309184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857224" y="428604"/>
            <a:ext cx="7148111" cy="923330"/>
          </a:xfrm>
          <a:prstGeom prst="rect">
            <a:avLst/>
          </a:prstGeom>
          <a:solidFill>
            <a:srgbClr val="0066FF">
              <a:alpha val="58824"/>
            </a:srgbClr>
          </a:solidFill>
        </p:spPr>
        <p:txBody>
          <a:bodyPr wrap="none">
            <a:spAutoFit/>
          </a:bodyPr>
          <a:lstStyle/>
          <a:p>
            <a:pPr>
              <a:defRPr/>
            </a:pPr>
            <a:r>
              <a:rPr lang="it-IT" sz="5400" dirty="0">
                <a:ln>
                  <a:solidFill>
                    <a:schemeClr val="bg1"/>
                  </a:solidFill>
                </a:ln>
                <a:solidFill>
                  <a:srgbClr val="FFFFFF"/>
                </a:solidFill>
                <a:effectLst>
                  <a:outerShdw blurRad="38100" dist="38100" dir="2700000" algn="tl">
                    <a:srgbClr val="000000">
                      <a:alpha val="43137"/>
                    </a:srgbClr>
                  </a:outerShdw>
                </a:effectLst>
                <a:latin typeface="Arial" pitchFamily="34" charset="0"/>
                <a:ea typeface="Times New Roman" pitchFamily="18" charset="0"/>
              </a:rPr>
              <a:t>pane della nostra vita, </a:t>
            </a:r>
            <a:endParaRPr lang="it-IT" sz="3600" dirty="0">
              <a:ln>
                <a:solidFill>
                  <a:schemeClr val="bg1"/>
                </a:solidFill>
              </a:ln>
              <a:solidFill>
                <a:srgbClr val="FFFFFF"/>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descr="Pranzo%20bambin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785813" y="357188"/>
            <a:ext cx="7872412" cy="1016000"/>
          </a:xfrm>
          <a:prstGeom prst="rect">
            <a:avLst/>
          </a:prstGeom>
          <a:solidFill>
            <a:srgbClr val="0066FF">
              <a:alpha val="56078"/>
            </a:srgbClr>
          </a:solidFill>
        </p:spPr>
        <p:txBody>
          <a:bodyPr wrap="none">
            <a:spAutoFit/>
          </a:bodyPr>
          <a:lstStyle/>
          <a:p>
            <a:pPr>
              <a:defRPr/>
            </a:pPr>
            <a:r>
              <a:rPr lang="it-IT" sz="6000" dirty="0">
                <a:solidFill>
                  <a:srgbClr val="FFFFFF"/>
                </a:solidFill>
                <a:effectLst>
                  <a:outerShdw blurRad="38100" dist="38100" dir="2700000" algn="tl">
                    <a:srgbClr val="000000">
                      <a:alpha val="43137"/>
                    </a:srgbClr>
                  </a:outerShdw>
                </a:effectLst>
                <a:latin typeface="Arial" pitchFamily="34" charset="0"/>
                <a:ea typeface="Times New Roman" pitchFamily="18" charset="0"/>
              </a:rPr>
              <a:t>cibo della quotidianità</a:t>
            </a:r>
            <a:r>
              <a:rPr lang="it-IT" sz="4000" dirty="0">
                <a:solidFill>
                  <a:schemeClr val="bg1"/>
                </a:solidFill>
                <a:effectLst>
                  <a:outerShdw blurRad="38100" dist="38100" dir="2700000" algn="tl">
                    <a:srgbClr val="000000">
                      <a:alpha val="43137"/>
                    </a:srgbClr>
                  </a:outerShdw>
                </a:effectLst>
                <a:latin typeface="Arial" pitchFamily="34" charset="0"/>
                <a:ea typeface="Times New Roman" pitchFamily="18" charset="0"/>
              </a:rPr>
              <a:t>. </a:t>
            </a:r>
            <a:endParaRPr lang="it-IT" dirty="0">
              <a:solidFill>
                <a:schemeClr val="bg1"/>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2"/>
          <p:cNvSpPr/>
          <p:nvPr/>
        </p:nvSpPr>
        <p:spPr>
          <a:xfrm>
            <a:off x="5500688" y="0"/>
            <a:ext cx="3643312" cy="5632450"/>
          </a:xfrm>
          <a:prstGeom prst="rect">
            <a:avLst/>
          </a:prstGeom>
        </p:spPr>
        <p:txBody>
          <a:bodyPr>
            <a:spAutoFit/>
          </a:bodyPr>
          <a:lstStyle/>
          <a:p>
            <a:pPr>
              <a:defRPr/>
            </a:pPr>
            <a:r>
              <a:rPr lang="it-IT" sz="40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Tu che lo prendevi </a:t>
            </a:r>
          </a:p>
          <a:p>
            <a:pPr>
              <a:defRPr/>
            </a:pPr>
            <a:r>
              <a:rPr lang="it-IT" sz="40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un giorno, </a:t>
            </a:r>
          </a:p>
          <a:p>
            <a:pPr>
              <a:defRPr/>
            </a:pPr>
            <a:r>
              <a:rPr lang="it-IT" sz="40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lo spezzavi </a:t>
            </a:r>
          </a:p>
          <a:p>
            <a:pPr>
              <a:defRPr/>
            </a:pPr>
            <a:r>
              <a:rPr lang="it-IT" sz="40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per i tuoi, </a:t>
            </a:r>
          </a:p>
          <a:p>
            <a:pPr>
              <a:defRPr/>
            </a:pPr>
            <a:r>
              <a:rPr lang="it-IT" sz="40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oggi vieni in questo pane, cibo vero dell’umanità.</a:t>
            </a:r>
            <a:endParaRPr lang="it-IT"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cucinainsimpatia.eu/files/posted_images/user_309_dsc01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286125" y="285750"/>
            <a:ext cx="5457825" cy="1108075"/>
          </a:xfrm>
          <a:prstGeom prst="rect">
            <a:avLst/>
          </a:prstGeom>
          <a:solidFill>
            <a:srgbClr val="0066FF">
              <a:alpha val="58039"/>
            </a:srgbClr>
          </a:solidFill>
        </p:spPr>
        <p:txBody>
          <a:bodyPr wrap="none">
            <a:spAutoFit/>
          </a:bodyPr>
          <a:lstStyle/>
          <a:p>
            <a:pPr>
              <a:defRPr/>
            </a:pPr>
            <a:r>
              <a:rPr lang="it-IT" sz="6600" b="1" dirty="0">
                <a:solidFill>
                  <a:schemeClr val="bg1"/>
                </a:solidFill>
                <a:effectLst>
                  <a:outerShdw blurRad="38100" dist="38100" dir="2700000" algn="tl">
                    <a:srgbClr val="000000">
                      <a:alpha val="43137"/>
                    </a:srgbClr>
                  </a:outerShdw>
                </a:effectLst>
                <a:latin typeface="Arial" pitchFamily="34" charset="0"/>
                <a:ea typeface="Times New Roman" pitchFamily="18" charset="0"/>
              </a:rPr>
              <a:t>E sarò pane, </a:t>
            </a:r>
            <a:endParaRPr lang="it-IT" sz="4400" dirty="0">
              <a:solidFill>
                <a:schemeClr val="bg1"/>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lasiciliaatavola.sicilian.net/shop/images/scher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429000" y="285750"/>
            <a:ext cx="4894263" cy="1108075"/>
          </a:xfrm>
          <a:prstGeom prst="rect">
            <a:avLst/>
          </a:prstGeom>
          <a:solidFill>
            <a:srgbClr val="0066FF"/>
          </a:solidFill>
        </p:spPr>
        <p:txBody>
          <a:bodyPr wrap="none">
            <a:spAutoFit/>
          </a:bodyPr>
          <a:lstStyle/>
          <a:p>
            <a:pPr>
              <a:defRPr/>
            </a:pPr>
            <a:r>
              <a:rPr lang="it-IT" sz="6600" b="1" dirty="0">
                <a:solidFill>
                  <a:schemeClr val="bg1"/>
                </a:solidFill>
                <a:effectLst>
                  <a:outerShdw blurRad="38100" dist="38100" dir="2700000" algn="tl">
                    <a:srgbClr val="000000">
                      <a:alpha val="43137"/>
                    </a:srgbClr>
                  </a:outerShdw>
                </a:effectLst>
                <a:latin typeface="Arial" pitchFamily="34" charset="0"/>
                <a:ea typeface="Times New Roman" pitchFamily="18" charset="0"/>
              </a:rPr>
              <a:t>e sarò vino </a:t>
            </a:r>
            <a:endParaRPr lang="it-IT" sz="4400" dirty="0">
              <a:solidFill>
                <a:schemeClr val="bg1"/>
              </a:solidFill>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0" scaled="1"/>
        </a:gradFill>
        <a:effectLst/>
      </p:bgPr>
    </p:bg>
    <p:spTree>
      <p:nvGrpSpPr>
        <p:cNvPr id="1" name=""/>
        <p:cNvGrpSpPr/>
        <p:nvPr/>
      </p:nvGrpSpPr>
      <p:grpSpPr>
        <a:xfrm>
          <a:off x="0" y="0"/>
          <a:ext cx="0" cy="0"/>
          <a:chOff x="0" y="0"/>
          <a:chExt cx="0" cy="0"/>
        </a:xfrm>
      </p:grpSpPr>
      <p:sp>
        <p:nvSpPr>
          <p:cNvPr id="8194" name="Text Box 1026"/>
          <p:cNvSpPr txBox="1">
            <a:spLocks noChangeArrowheads="1"/>
          </p:cNvSpPr>
          <p:nvPr/>
        </p:nvSpPr>
        <p:spPr bwMode="auto">
          <a:xfrm>
            <a:off x="179388" y="404813"/>
            <a:ext cx="7393008" cy="6188075"/>
          </a:xfrm>
          <a:prstGeom prst="rect">
            <a:avLst/>
          </a:prstGeom>
          <a:solidFill>
            <a:srgbClr val="BBE0E3">
              <a:alpha val="60000"/>
            </a:srgbClr>
          </a:solidFill>
          <a:ln w="9525">
            <a:noFill/>
            <a:miter lim="800000"/>
            <a:headEnd/>
            <a:tailEnd/>
          </a:ln>
          <a:scene3d>
            <a:camera prst="orthographicFront"/>
            <a:lightRig rig="threePt" dir="t"/>
          </a:scene3d>
          <a:sp3d>
            <a:bevelT/>
          </a:sp3d>
        </p:spPr>
        <p:txBody>
          <a:bodyPr>
            <a:spAutoFit/>
          </a:bodyPr>
          <a:lstStyle/>
          <a:p>
            <a:pPr eaLnBrk="1" hangingPunct="1">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Anche il cielo gira intorno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e non ha pace,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ma c'è un punto fermo,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è quella stella là.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La stella polare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è fissa ed è la sola,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la stella polare Tu,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la stella sicura Tu.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Al centro del mio cuore </a:t>
            </a:r>
            <a:b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b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ci sei solo Tu.</a:t>
            </a:r>
            <a:endParaRPr lang="it-IT" sz="18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descr="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500688" y="785813"/>
            <a:ext cx="3643312" cy="1938337"/>
          </a:xfrm>
          <a:prstGeom prst="rect">
            <a:avLst/>
          </a:prstGeom>
        </p:spPr>
        <p:txBody>
          <a:bodyPr>
            <a:spAutoFit/>
          </a:bodyPr>
          <a:lstStyle/>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nella mia vita, nelle tue mani. </a:t>
            </a:r>
            <a:endParaRPr lang="it-IT"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 descr="Immag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8850" cy="6858000"/>
          </a:xfrm>
          <a:prstGeom prst="rect">
            <a:avLst/>
          </a:prstGeom>
          <a:noFill/>
          <a:ln w="38100">
            <a:pattFill prst="horzBrick">
              <a:fgClr>
                <a:srgbClr val="CC0066"/>
              </a:fgClr>
              <a:bgClr>
                <a:srgbClr val="660066"/>
              </a:bgClr>
            </a:pattFill>
            <a:miter lim="800000"/>
            <a:headEnd/>
            <a:tailEnd/>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4929188" y="428625"/>
            <a:ext cx="3857625" cy="3786188"/>
          </a:xfrm>
          <a:prstGeom prst="rect">
            <a:avLst/>
          </a:prstGeom>
        </p:spPr>
        <p:txBody>
          <a:bodyPr>
            <a:spAutoFit/>
          </a:bodyPr>
          <a:lstStyle/>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Ti accoglierò</a:t>
            </a:r>
          </a:p>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dentro di me farò di me un’offerta viva, un sacrificio gradito a te.</a:t>
            </a:r>
            <a:endParaRPr lang="it-IT"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5" descr="m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857250" y="285750"/>
            <a:ext cx="7570788" cy="923925"/>
          </a:xfrm>
          <a:prstGeom prst="rect">
            <a:avLst/>
          </a:prstGeom>
        </p:spPr>
        <p:txBody>
          <a:bodyPr wrap="none">
            <a:spAutoFit/>
          </a:bodyPr>
          <a:lstStyle/>
          <a:p>
            <a:pPr>
              <a:defRPr/>
            </a:pPr>
            <a:r>
              <a:rPr lang="it-IT" sz="5400"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Frutto della nostra terra,</a:t>
            </a:r>
            <a:endParaRPr lang="it-IT" sz="3600" dirty="0">
              <a:effectLst>
                <a:outerShdw blurRad="38100" dist="38100" dir="2700000" algn="tl">
                  <a:srgbClr val="000000">
                    <a:alpha val="43137"/>
                  </a:srgbClr>
                </a:outerShdw>
              </a:effectLst>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messa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ttangolo 4"/>
          <p:cNvSpPr/>
          <p:nvPr/>
        </p:nvSpPr>
        <p:spPr>
          <a:xfrm>
            <a:off x="285750" y="357188"/>
            <a:ext cx="8567738" cy="1016000"/>
          </a:xfrm>
          <a:prstGeom prst="rect">
            <a:avLst/>
          </a:prstGeom>
          <a:solidFill>
            <a:schemeClr val="bg1">
              <a:alpha val="58824"/>
            </a:schemeClr>
          </a:solidFill>
        </p:spPr>
        <p:txBody>
          <a:bodyPr wrap="none">
            <a:spAutoFit/>
          </a:bodyPr>
          <a:lstStyle/>
          <a:p>
            <a:pPr>
              <a:defRPr/>
            </a:pPr>
            <a:r>
              <a:rPr lang="it-IT" sz="6000" dirty="0">
                <a:effectLst>
                  <a:outerShdw blurRad="38100" dist="38100" dir="2700000" algn="tl">
                    <a:srgbClr val="000000">
                      <a:alpha val="43137"/>
                    </a:srgbClr>
                  </a:outerShdw>
                </a:effectLst>
                <a:latin typeface="Arial" pitchFamily="34" charset="0"/>
                <a:ea typeface="Times New Roman" pitchFamily="18" charset="0"/>
              </a:rPr>
              <a:t>del lavoro di ogni uomo: </a:t>
            </a:r>
            <a:endParaRPr lang="it-IT" sz="6000"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3" descr="PICT00081-20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8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00063" y="357188"/>
            <a:ext cx="8054975" cy="1016000"/>
          </a:xfrm>
          <a:prstGeom prst="rect">
            <a:avLst/>
          </a:prstGeom>
          <a:solidFill>
            <a:srgbClr val="0099FF">
              <a:alpha val="58824"/>
            </a:srgbClr>
          </a:solidFill>
        </p:spPr>
        <p:txBody>
          <a:bodyPr wrap="none">
            <a:spAutoFit/>
          </a:bodyPr>
          <a:lstStyle/>
          <a:p>
            <a:pPr>
              <a:defRPr/>
            </a:pPr>
            <a:r>
              <a:rPr lang="it-IT" sz="6000" dirty="0">
                <a:solidFill>
                  <a:schemeClr val="bg1"/>
                </a:solidFill>
                <a:effectLst>
                  <a:outerShdw blurRad="38100" dist="38100" dir="2700000" algn="tl">
                    <a:srgbClr val="000000">
                      <a:alpha val="43137"/>
                    </a:srgbClr>
                  </a:outerShdw>
                </a:effectLst>
                <a:latin typeface="Arial" pitchFamily="34" charset="0"/>
                <a:ea typeface="Times New Roman" pitchFamily="18" charset="0"/>
              </a:rPr>
              <a:t>vino delle nostre vigne,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http://rsb.provincia.brescia.it/ddbrescia5/colombo/colombofoto/mens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14313" y="285750"/>
            <a:ext cx="8724900" cy="923925"/>
          </a:xfrm>
          <a:prstGeom prst="rect">
            <a:avLst/>
          </a:prstGeom>
          <a:solidFill>
            <a:srgbClr val="0099FF">
              <a:alpha val="58824"/>
            </a:srgbClr>
          </a:solidFill>
        </p:spPr>
        <p:txBody>
          <a:bodyPr wrap="none">
            <a:spAutoFit/>
          </a:bodyPr>
          <a:lstStyle/>
          <a:p>
            <a:pPr>
              <a:defRPr/>
            </a:pPr>
            <a:r>
              <a:rPr lang="it-IT" sz="5400" dirty="0">
                <a:solidFill>
                  <a:schemeClr val="bg1"/>
                </a:solidFill>
                <a:effectLst>
                  <a:outerShdw blurRad="38100" dist="38100" dir="2700000" algn="tl">
                    <a:srgbClr val="000000">
                      <a:alpha val="43137"/>
                    </a:srgbClr>
                  </a:outerShdw>
                </a:effectLst>
                <a:latin typeface="Arial" pitchFamily="34" charset="0"/>
                <a:ea typeface="Times New Roman" pitchFamily="18" charset="0"/>
              </a:rPr>
              <a:t>sulla mensa dei fratelli tuoi.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0775"/>
            <a:ext cx="9144000" cy="573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3" name="Rectangle 1"/>
          <p:cNvSpPr>
            <a:spLocks noChangeArrowheads="1"/>
          </p:cNvSpPr>
          <p:nvPr/>
        </p:nvSpPr>
        <p:spPr bwMode="auto">
          <a:xfrm>
            <a:off x="142875" y="0"/>
            <a:ext cx="7929563" cy="2641600"/>
          </a:xfrm>
          <a:prstGeom prst="rect">
            <a:avLst/>
          </a:prstGeom>
          <a:solidFill>
            <a:srgbClr val="FFFF99">
              <a:alpha val="58824"/>
            </a:srgbClr>
          </a:solidFill>
          <a:ln w="9525">
            <a:noFill/>
            <a:miter lim="800000"/>
            <a:headEnd/>
            <a:tailEnd/>
          </a:ln>
          <a:effectLst/>
        </p:spPr>
        <p:txBody>
          <a:bodyPr lIns="71415" tIns="101568" bIns="76176" anchor="ctr">
            <a:spAutoFit/>
          </a:bodyPr>
          <a:lstStyle/>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Tu che lo prendevi un giorno,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lo bevevi con i tuoi,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oggi vieni in questo vino,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e ti doni per la vita mia.</a:t>
            </a:r>
            <a:endParaRPr lang="it-IT" sz="4000" b="1" dirty="0">
              <a:effectLst>
                <a:outerShdw blurRad="38100" dist="38100" dir="2700000" algn="tl">
                  <a:srgbClr val="000000">
                    <a:alpha val="43137"/>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http://www.cucinainsimpatia.eu/files/posted_images/user_309_dsc012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3929063" y="357188"/>
            <a:ext cx="4759325" cy="1016000"/>
          </a:xfrm>
          <a:prstGeom prst="rect">
            <a:avLst/>
          </a:prstGeom>
          <a:solidFill>
            <a:srgbClr val="0099FF">
              <a:alpha val="58824"/>
            </a:srgbClr>
          </a:solidFill>
        </p:spPr>
        <p:txBody>
          <a:bodyPr wrap="none">
            <a:spAutoFit/>
          </a:bodyPr>
          <a:lstStyle/>
          <a:p>
            <a:pPr>
              <a:defRPr/>
            </a:pPr>
            <a:r>
              <a:rPr lang="it-IT" sz="6000" dirty="0">
                <a:solidFill>
                  <a:schemeClr val="bg1"/>
                </a:solidFill>
                <a:effectLst>
                  <a:outerShdw blurRad="38100" dist="38100" dir="2700000" algn="tl">
                    <a:srgbClr val="000000">
                      <a:alpha val="43137"/>
                    </a:srgbClr>
                  </a:outerShdw>
                </a:effectLst>
                <a:latin typeface="Arial" pitchFamily="34" charset="0"/>
                <a:ea typeface="Times New Roman" pitchFamily="18" charset="0"/>
              </a:rPr>
              <a:t>E sarò pane,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lasiciliaatavola.sicilian.net/shop/images/scherz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2125"/>
          </a:xfrm>
          <a:prstGeom prst="rect">
            <a:avLst/>
          </a:prstGeom>
          <a:solidFill>
            <a:srgbClr val="0099FF">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4929188" y="142875"/>
            <a:ext cx="4162425" cy="1016000"/>
          </a:xfrm>
          <a:prstGeom prst="rect">
            <a:avLst/>
          </a:prstGeom>
          <a:solidFill>
            <a:srgbClr val="0099FF">
              <a:alpha val="58824"/>
            </a:srgbClr>
          </a:solidFill>
        </p:spPr>
        <p:txBody>
          <a:bodyPr wrap="none">
            <a:spAutoFit/>
          </a:bodyPr>
          <a:lstStyle/>
          <a:p>
            <a:pPr>
              <a:defRPr/>
            </a:pPr>
            <a:r>
              <a:rPr lang="it-IT" sz="6000" dirty="0">
                <a:solidFill>
                  <a:schemeClr val="bg1"/>
                </a:solidFill>
                <a:effectLst>
                  <a:outerShdw blurRad="38100" dist="38100" dir="2700000" algn="tl">
                    <a:srgbClr val="000000">
                      <a:alpha val="43137"/>
                    </a:srgbClr>
                  </a:outerShdw>
                </a:effectLst>
                <a:latin typeface="Arial" pitchFamily="34" charset="0"/>
                <a:ea typeface="Times New Roman" pitchFamily="18" charset="0"/>
              </a:rPr>
              <a:t>e sarò vino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eucarist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4959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5500688" y="785813"/>
            <a:ext cx="3643312" cy="1938337"/>
          </a:xfrm>
          <a:prstGeom prst="rect">
            <a:avLst/>
          </a:prstGeom>
        </p:spPr>
        <p:txBody>
          <a:bodyPr>
            <a:spAutoFit/>
          </a:bodyPr>
          <a:lstStyle/>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nella mia vita, nelle tue mani. </a:t>
            </a:r>
            <a:endParaRPr lang="it-IT"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18786" name="Text Box 1026"/>
          <p:cNvSpPr txBox="1">
            <a:spLocks noChangeArrowheads="1"/>
          </p:cNvSpPr>
          <p:nvPr/>
        </p:nvSpPr>
        <p:spPr bwMode="auto">
          <a:xfrm>
            <a:off x="1042988" y="1557338"/>
            <a:ext cx="7129462" cy="3749675"/>
          </a:xfrm>
          <a:prstGeom prst="rect">
            <a:avLst/>
          </a:prstGeom>
          <a:noFill/>
          <a:ln w="9525">
            <a:noFill/>
            <a:miter lim="800000"/>
            <a:headEnd/>
            <a:tailEnd/>
          </a:ln>
        </p:spPr>
        <p:txBody>
          <a:bodyPr>
            <a:spAutoFit/>
          </a:bodyPr>
          <a:lstStyle/>
          <a:p>
            <a:pPr algn="ctr" eaLnBrk="1" hangingPunct="1">
              <a:defRPr/>
            </a:pPr>
            <a:r>
              <a:rPr lang="it-IT" sz="4000" b="1" dirty="0">
                <a:solidFill>
                  <a:srgbClr val="FF0000"/>
                </a:solidFill>
                <a:effectLst>
                  <a:outerShdw blurRad="38100" dist="38100" dir="2700000" algn="tl">
                    <a:srgbClr val="000000">
                      <a:alpha val="43137"/>
                    </a:srgbClr>
                  </a:outerShdw>
                </a:effectLst>
                <a:latin typeface="Comic Sans MS" pitchFamily="66" charset="0"/>
              </a:rPr>
              <a:t>Tutto ruota in torno a te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in funzione di Te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e poi  non importa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il "come",</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il "dove",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e il "se".</a:t>
            </a:r>
            <a:endParaRPr lang="it-IT" sz="1800" dirty="0">
              <a:solidFill>
                <a:srgbClr val="FF0000"/>
              </a:solidFill>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grpId="0" nodeType="withEffect">
                                  <p:stCondLst>
                                    <p:cond delay="0"/>
                                  </p:stCondLst>
                                  <p:childTnLst>
                                    <p:animScale>
                                      <p:cBhvr>
                                        <p:cTn id="6" dur="3000" fill="hold"/>
                                        <p:tgtEl>
                                          <p:spTgt spid="118786"/>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 descr="Immagi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68850" cy="6858000"/>
          </a:xfrm>
          <a:prstGeom prst="rect">
            <a:avLst/>
          </a:prstGeom>
          <a:noFill/>
          <a:ln w="38100">
            <a:pattFill prst="horzBrick">
              <a:fgClr>
                <a:srgbClr val="CC0066"/>
              </a:fgClr>
              <a:bgClr>
                <a:srgbClr val="660066"/>
              </a:bgClr>
            </a:pattFill>
            <a:miter lim="800000"/>
            <a:headEnd/>
            <a:tailEnd/>
          </a:ln>
          <a:extLst>
            <a:ext uri="{909E8E84-426E-40DD-AFC4-6F175D3DCCD1}">
              <a14:hiddenFill xmlns:a14="http://schemas.microsoft.com/office/drawing/2010/main">
                <a:solidFill>
                  <a:srgbClr val="FFFFFF"/>
                </a:solidFill>
              </a14:hiddenFill>
            </a:ext>
          </a:extLst>
        </p:spPr>
      </p:pic>
      <p:sp>
        <p:nvSpPr>
          <p:cNvPr id="2" name="Rettangolo 1"/>
          <p:cNvSpPr/>
          <p:nvPr/>
        </p:nvSpPr>
        <p:spPr>
          <a:xfrm>
            <a:off x="4929188" y="428625"/>
            <a:ext cx="3857625" cy="3786188"/>
          </a:xfrm>
          <a:prstGeom prst="rect">
            <a:avLst/>
          </a:prstGeom>
        </p:spPr>
        <p:txBody>
          <a:bodyPr>
            <a:spAutoFit/>
          </a:bodyPr>
          <a:lstStyle/>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Ti accoglierò</a:t>
            </a:r>
          </a:p>
          <a:p>
            <a:pPr>
              <a:defRPr/>
            </a:pPr>
            <a:r>
              <a:rPr lang="it-IT" sz="4000" b="1" dirty="0">
                <a:solidFill>
                  <a:srgbClr val="000000"/>
                </a:solidFill>
                <a:effectLst>
                  <a:outerShdw blurRad="38100" dist="38100" dir="2700000" algn="tl">
                    <a:srgbClr val="000000">
                      <a:alpha val="43137"/>
                    </a:srgbClr>
                  </a:outerShdw>
                </a:effectLst>
                <a:latin typeface="Arial" pitchFamily="34" charset="0"/>
                <a:ea typeface="Times New Roman" pitchFamily="18" charset="0"/>
              </a:rPr>
              <a:t>dentro di me farò di me un’offerta viva, un sacrificio gradito a te.</a:t>
            </a:r>
            <a:endParaRPr lang="it-IT" dirty="0">
              <a:latin typeface="Times"/>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0" y="142875"/>
            <a:ext cx="9147175" cy="5508625"/>
          </a:xfrm>
          <a:prstGeom prst="rect">
            <a:avLst/>
          </a:prstGeom>
          <a:noFill/>
          <a:ln w="9525">
            <a:noFill/>
            <a:miter lim="800000"/>
            <a:headEnd/>
            <a:tailEnd/>
          </a:ln>
        </p:spPr>
        <p:txBody>
          <a:bodyPr wrap="none" anchor="ctr">
            <a:spAutoFit/>
          </a:bodyPr>
          <a:lstStyle/>
          <a:p>
            <a:pPr algn="just">
              <a:defRPr/>
            </a:pPr>
            <a:r>
              <a:rPr lang="it-IT" sz="4400" dirty="0">
                <a:latin typeface="+mj-lt"/>
                <a:cs typeface="Times New Roman" pitchFamily="18" charset="0"/>
              </a:rPr>
              <a:t>Il Signore sia con voi.</a:t>
            </a:r>
            <a:endParaRPr lang="it-IT" sz="4400" dirty="0">
              <a:latin typeface="+mj-lt"/>
            </a:endParaRPr>
          </a:p>
          <a:p>
            <a:pPr algn="just">
              <a:defRPr/>
            </a:pPr>
            <a:r>
              <a:rPr lang="it-IT" sz="4400" b="1" dirty="0">
                <a:latin typeface="+mj-lt"/>
                <a:cs typeface="Times New Roman" pitchFamily="18" charset="0"/>
              </a:rPr>
              <a:t>E con il tuo spirito. </a:t>
            </a:r>
            <a:endParaRPr lang="it-IT" sz="4400" dirty="0">
              <a:latin typeface="+mj-lt"/>
            </a:endParaRPr>
          </a:p>
          <a:p>
            <a:pPr algn="just">
              <a:defRPr/>
            </a:pPr>
            <a:endParaRPr lang="it-IT" sz="4400" dirty="0">
              <a:latin typeface="+mj-lt"/>
              <a:cs typeface="Times New Roman" pitchFamily="18" charset="0"/>
            </a:endParaRPr>
          </a:p>
          <a:p>
            <a:pPr algn="just">
              <a:defRPr/>
            </a:pPr>
            <a:r>
              <a:rPr lang="it-IT" sz="4400" dirty="0">
                <a:latin typeface="+mj-lt"/>
                <a:cs typeface="Times New Roman" pitchFamily="18" charset="0"/>
              </a:rPr>
              <a:t>In alto i nostri cuori.</a:t>
            </a:r>
            <a:endParaRPr lang="it-IT" sz="4400" dirty="0">
              <a:latin typeface="+mj-lt"/>
            </a:endParaRPr>
          </a:p>
          <a:p>
            <a:pPr algn="just">
              <a:defRPr/>
            </a:pPr>
            <a:r>
              <a:rPr lang="it-IT" sz="4400" b="1" dirty="0">
                <a:latin typeface="+mj-lt"/>
                <a:cs typeface="Times New Roman" pitchFamily="18" charset="0"/>
              </a:rPr>
              <a:t>Sono rivolti al Signore. </a:t>
            </a:r>
            <a:endParaRPr lang="it-IT" sz="4400" dirty="0">
              <a:latin typeface="+mj-lt"/>
            </a:endParaRPr>
          </a:p>
          <a:p>
            <a:pPr algn="just">
              <a:defRPr/>
            </a:pPr>
            <a:endParaRPr lang="it-IT" sz="4400" dirty="0">
              <a:latin typeface="+mj-lt"/>
              <a:cs typeface="Times New Roman" pitchFamily="18" charset="0"/>
            </a:endParaRPr>
          </a:p>
          <a:p>
            <a:pPr algn="just">
              <a:defRPr/>
            </a:pPr>
            <a:r>
              <a:rPr lang="it-IT" sz="4400" dirty="0">
                <a:latin typeface="+mj-lt"/>
                <a:cs typeface="Times New Roman" pitchFamily="18" charset="0"/>
              </a:rPr>
              <a:t>Rendiamo grazie al Signore nostro Dio.</a:t>
            </a:r>
            <a:endParaRPr lang="it-IT" sz="4400" dirty="0">
              <a:latin typeface="+mj-lt"/>
            </a:endParaRPr>
          </a:p>
          <a:p>
            <a:pPr algn="just">
              <a:defRPr/>
            </a:pPr>
            <a:r>
              <a:rPr lang="it-IT" sz="4400" b="1" dirty="0">
                <a:latin typeface="+mj-lt"/>
                <a:cs typeface="Times New Roman" pitchFamily="18" charset="0"/>
              </a:rPr>
              <a:t>È cosa buona e giusta. </a:t>
            </a:r>
            <a:endParaRPr lang="it-IT" sz="4400" dirty="0">
              <a:latin typeface="+mj-l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http://blufiles.storage.live.com/y1pzsalN3QoCVEq9Fes7BSho8yR5mA1E8VaZlapqIai1TSD6sOiau_6MCMBXoMjBR0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9525"/>
            <a:ext cx="9144000" cy="6867525"/>
          </a:xfrm>
          <a:prstGeom prst="rect">
            <a:avLst/>
          </a:prstGeom>
          <a:noFill/>
          <a:ln w="9525">
            <a:noFill/>
            <a:miter lim="800000"/>
            <a:headEnd/>
            <a:tailEnd/>
          </a:ln>
        </p:spPr>
      </p:pic>
      <p:sp>
        <p:nvSpPr>
          <p:cNvPr id="3" name="CasellaDiTesto 2"/>
          <p:cNvSpPr txBox="1"/>
          <p:nvPr/>
        </p:nvSpPr>
        <p:spPr>
          <a:xfrm>
            <a:off x="4214778" y="4303455"/>
            <a:ext cx="4929222" cy="2554545"/>
          </a:xfrm>
          <a:prstGeom prst="rect">
            <a:avLst/>
          </a:prstGeom>
          <a:solidFill>
            <a:srgbClr val="FFFFFF">
              <a:alpha val="69804"/>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
        <p:nvSpPr>
          <p:cNvPr id="5" name="CasellaDiTesto 4"/>
          <p:cNvSpPr txBox="1"/>
          <p:nvPr/>
        </p:nvSpPr>
        <p:spPr>
          <a:xfrm>
            <a:off x="142875" y="142875"/>
            <a:ext cx="4643438" cy="2308225"/>
          </a:xfrm>
          <a:prstGeom prst="rect">
            <a:avLst/>
          </a:prstGeom>
          <a:noFill/>
        </p:spPr>
        <p:txBody>
          <a:bodyPr>
            <a:spAutoFit/>
          </a:bodyPr>
          <a:lstStyle/>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il Signore</a:t>
            </a:r>
          </a:p>
          <a:p>
            <a:pPr>
              <a:defRPr/>
            </a:pPr>
            <a:endParaRPr lang="it-IT" dirty="0">
              <a:solidFill>
                <a:prstClr val="black"/>
              </a:solidFill>
            </a:endParaRPr>
          </a:p>
        </p:txBody>
      </p:sp>
    </p:spTree>
    <p:extLst>
      <p:ext uri="{BB962C8B-B14F-4D97-AF65-F5344CB8AC3E}">
        <p14:creationId xmlns:p14="http://schemas.microsoft.com/office/powerpoint/2010/main" val="162225703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Immagine 4" descr="Immagine3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571472" y="61248"/>
            <a:ext cx="5214974"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I cieli e la terra</a:t>
            </a:r>
          </a:p>
          <a:p>
            <a:pPr>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sono pieni</a:t>
            </a:r>
          </a:p>
          <a:p>
            <a:pPr>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rPr>
              <a:t>della tua gloria</a:t>
            </a:r>
          </a:p>
        </p:txBody>
      </p:sp>
      <p:sp>
        <p:nvSpPr>
          <p:cNvPr id="4" name="CasellaDiTesto 3"/>
          <p:cNvSpPr txBox="1"/>
          <p:nvPr/>
        </p:nvSpPr>
        <p:spPr>
          <a:xfrm>
            <a:off x="4000496" y="4572008"/>
            <a:ext cx="5072066"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lgn="r">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I cieli e la terra</a:t>
            </a:r>
          </a:p>
          <a:p>
            <a:pPr algn="r">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sono pieni</a:t>
            </a:r>
          </a:p>
          <a:p>
            <a:pPr algn="r">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rPr>
              <a:t>della tua gloria</a:t>
            </a:r>
          </a:p>
        </p:txBody>
      </p:sp>
    </p:spTree>
    <p:extLst>
      <p:ext uri="{BB962C8B-B14F-4D97-AF65-F5344CB8AC3E}">
        <p14:creationId xmlns:p14="http://schemas.microsoft.com/office/powerpoint/2010/main" val="423692116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5" descr="F:\09 Presentazioni\Qumran\Immagine10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p>
          <a:p>
            <a:pPr algn="ctr">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endParaRPr>
          </a:p>
        </p:txBody>
      </p:sp>
      <p:sp>
        <p:nvSpPr>
          <p:cNvPr id="5" name="Rettangolo 4"/>
          <p:cNvSpPr/>
          <p:nvPr/>
        </p:nvSpPr>
        <p:spPr>
          <a:xfrm>
            <a:off x="1714500" y="3000375"/>
            <a:ext cx="5572125" cy="2554288"/>
          </a:xfrm>
          <a:prstGeom prst="rect">
            <a:avLst/>
          </a:prstGeom>
        </p:spPr>
        <p:txBody>
          <a:bodyPr>
            <a:spAutoFit/>
          </a:bodyPr>
          <a:lstStyle/>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Nell’alto dei cieli</a:t>
            </a:r>
          </a:p>
        </p:txBody>
      </p:sp>
    </p:spTree>
    <p:extLst>
      <p:ext uri="{BB962C8B-B14F-4D97-AF65-F5344CB8AC3E}">
        <p14:creationId xmlns:p14="http://schemas.microsoft.com/office/powerpoint/2010/main" val="150085166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C:\Users\Fede\Desktop\SANTO SPIRIT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1071539" y="1166843"/>
            <a:ext cx="7000923" cy="4524315"/>
          </a:xfrm>
          <a:prstGeom prst="rect">
            <a:avLst/>
          </a:prstGeom>
          <a:noFill/>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Benedetto è</a:t>
            </a:r>
          </a:p>
          <a:p>
            <a:pPr algn="ctr">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Benedetto è</a:t>
            </a:r>
          </a:p>
          <a:p>
            <a:pPr algn="ctr">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rPr>
              <a:t>è colui che viene</a:t>
            </a:r>
          </a:p>
          <a:p>
            <a:pPr algn="ctr">
              <a:defRPr/>
            </a:pPr>
            <a:endParaRPr lang="it-IT" sz="3600" b="1" dirty="0">
              <a:ln/>
              <a:solidFill>
                <a:srgbClr val="4F81BD"/>
              </a:solidFill>
              <a:effectLst>
                <a:outerShdw blurRad="19685" dist="12700" dir="5400000" algn="tl" rotWithShape="0">
                  <a:srgbClr val="4F81BD">
                    <a:satMod val="130000"/>
                    <a:alpha val="60000"/>
                  </a:srgbClr>
                </a:outerShdw>
              </a:effectLst>
              <a:latin typeface="Arial Black" pitchFamily="34" charset="0"/>
            </a:endParaRPr>
          </a:p>
          <a:p>
            <a:pPr algn="ctr">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Benedetto è</a:t>
            </a:r>
          </a:p>
          <a:p>
            <a:pPr algn="ctr">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è colui che viene</a:t>
            </a:r>
          </a:p>
          <a:p>
            <a:pPr algn="ctr">
              <a:defRPr/>
            </a:pPr>
            <a:r>
              <a:rPr lang="it-IT" sz="3600" b="1" dirty="0">
                <a:ln/>
                <a:solidFill>
                  <a:srgbClr val="008000"/>
                </a:solidFill>
                <a:effectLst>
                  <a:outerShdw blurRad="19685" dist="12700" dir="5400000" algn="tl" rotWithShape="0">
                    <a:srgbClr val="4F81BD">
                      <a:satMod val="130000"/>
                      <a:alpha val="60000"/>
                    </a:srgbClr>
                  </a:outerShdw>
                </a:effectLst>
                <a:latin typeface="Arial Black" pitchFamily="34" charset="0"/>
              </a:rPr>
              <a:t>nel nome del Signore.</a:t>
            </a:r>
          </a:p>
        </p:txBody>
      </p:sp>
    </p:spTree>
    <p:extLst>
      <p:ext uri="{BB962C8B-B14F-4D97-AF65-F5344CB8AC3E}">
        <p14:creationId xmlns:p14="http://schemas.microsoft.com/office/powerpoint/2010/main" val="282982411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5" descr="F:\09 Presentazioni\Qumran\Immagine104.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rPr>
              <a:t> </a:t>
            </a:r>
          </a:p>
          <a:p>
            <a:pPr algn="ctr">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endParaRPr>
          </a:p>
        </p:txBody>
      </p:sp>
      <p:sp>
        <p:nvSpPr>
          <p:cNvPr id="5" name="Rettangolo 4"/>
          <p:cNvSpPr/>
          <p:nvPr/>
        </p:nvSpPr>
        <p:spPr>
          <a:xfrm>
            <a:off x="1714500" y="3000375"/>
            <a:ext cx="5572125" cy="2554288"/>
          </a:xfrm>
          <a:prstGeom prst="rect">
            <a:avLst/>
          </a:prstGeom>
        </p:spPr>
        <p:txBody>
          <a:bodyPr>
            <a:spAutoFit/>
          </a:bodyPr>
          <a:lstStyle/>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Osanna </a:t>
            </a:r>
          </a:p>
          <a:p>
            <a:pPr algn="ctr">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rPr>
              <a:t>Nell’alto dei cieli</a:t>
            </a:r>
          </a:p>
        </p:txBody>
      </p:sp>
    </p:spTree>
    <p:extLst>
      <p:ext uri="{BB962C8B-B14F-4D97-AF65-F5344CB8AC3E}">
        <p14:creationId xmlns:p14="http://schemas.microsoft.com/office/powerpoint/2010/main" val="88534906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Immagine 3" descr="Immagine34.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endParaRPr>
          </a:p>
          <a:p>
            <a:pPr algn="r">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rPr>
              <a:t>Santo il Signore</a:t>
            </a:r>
          </a:p>
        </p:txBody>
      </p:sp>
      <p:sp>
        <p:nvSpPr>
          <p:cNvPr id="6" name="Rettangolo 5"/>
          <p:cNvSpPr/>
          <p:nvPr/>
        </p:nvSpPr>
        <p:spPr>
          <a:xfrm>
            <a:off x="214313" y="3857625"/>
            <a:ext cx="5214937" cy="2554288"/>
          </a:xfrm>
          <a:prstGeom prst="rect">
            <a:avLst/>
          </a:prstGeom>
        </p:spPr>
        <p:txBody>
          <a:bodyPr>
            <a:spAutoFit/>
          </a:bodyPr>
          <a:lstStyle/>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endParaRPr>
          </a:p>
          <a:p>
            <a:pPr>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rPr>
              <a:t>Santo il Signore</a:t>
            </a:r>
          </a:p>
          <a:p>
            <a:pPr>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rPr>
              <a:t>Dio dell’universo</a:t>
            </a:r>
          </a:p>
        </p:txBody>
      </p:sp>
    </p:spTree>
    <p:extLst>
      <p:ext uri="{BB962C8B-B14F-4D97-AF65-F5344CB8AC3E}">
        <p14:creationId xmlns:p14="http://schemas.microsoft.com/office/powerpoint/2010/main" val="135158995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sp>
        <p:nvSpPr>
          <p:cNvPr id="20482" name="Text Box 1026"/>
          <p:cNvSpPr txBox="1">
            <a:spLocks noChangeArrowheads="1"/>
          </p:cNvSpPr>
          <p:nvPr/>
        </p:nvSpPr>
        <p:spPr bwMode="auto">
          <a:xfrm>
            <a:off x="2339975" y="1341438"/>
            <a:ext cx="680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eaLnBrk="0" fontAlgn="base" hangingPunct="0">
              <a:spcBef>
                <a:spcPct val="0"/>
              </a:spcBef>
              <a:spcAft>
                <a:spcPct val="0"/>
              </a:spcAft>
              <a:defRPr sz="2400">
                <a:solidFill>
                  <a:schemeClr val="tx1"/>
                </a:solidFill>
                <a:latin typeface="Times" pitchFamily="18" charset="0"/>
              </a:defRPr>
            </a:lvl6pPr>
            <a:lvl7pPr marL="2971800" indent="-228600" eaLnBrk="0" fontAlgn="base" hangingPunct="0">
              <a:spcBef>
                <a:spcPct val="0"/>
              </a:spcBef>
              <a:spcAft>
                <a:spcPct val="0"/>
              </a:spcAft>
              <a:defRPr sz="2400">
                <a:solidFill>
                  <a:schemeClr val="tx1"/>
                </a:solidFill>
                <a:latin typeface="Times" pitchFamily="18" charset="0"/>
              </a:defRPr>
            </a:lvl7pPr>
            <a:lvl8pPr marL="3429000" indent="-228600" eaLnBrk="0" fontAlgn="base" hangingPunct="0">
              <a:spcBef>
                <a:spcPct val="0"/>
              </a:spcBef>
              <a:spcAft>
                <a:spcPct val="0"/>
              </a:spcAft>
              <a:defRPr sz="2400">
                <a:solidFill>
                  <a:schemeClr val="tx1"/>
                </a:solidFill>
                <a:latin typeface="Times" pitchFamily="18" charset="0"/>
              </a:defRPr>
            </a:lvl8pPr>
            <a:lvl9pPr marL="3886200" indent="-228600" eaLnBrk="0" fontAlgn="base" hangingPunct="0">
              <a:spcBef>
                <a:spcPct val="0"/>
              </a:spcBef>
              <a:spcAft>
                <a:spcPct val="0"/>
              </a:spcAft>
              <a:defRPr sz="2400">
                <a:solidFill>
                  <a:schemeClr val="tx1"/>
                </a:solidFill>
                <a:latin typeface="Times" pitchFamily="18" charset="0"/>
              </a:defRPr>
            </a:lvl9pPr>
          </a:lstStyle>
          <a:p>
            <a:pPr eaLnBrk="1" hangingPunct="1">
              <a:spcBef>
                <a:spcPct val="50000"/>
              </a:spcBef>
            </a:pPr>
            <a:endParaRPr lang="it-IT" sz="1800">
              <a:latin typeface="Arial" charset="0"/>
            </a:endParaRPr>
          </a:p>
        </p:txBody>
      </p:sp>
      <p:sp>
        <p:nvSpPr>
          <p:cNvPr id="7171" name="Text Box 1027"/>
          <p:cNvSpPr txBox="1">
            <a:spLocks noChangeArrowheads="1"/>
          </p:cNvSpPr>
          <p:nvPr/>
        </p:nvSpPr>
        <p:spPr bwMode="auto">
          <a:xfrm>
            <a:off x="285750" y="214313"/>
            <a:ext cx="8388350" cy="5632450"/>
          </a:xfrm>
          <a:prstGeom prst="rect">
            <a:avLst/>
          </a:prstGeom>
          <a:solidFill>
            <a:srgbClr val="BBE0E3"/>
          </a:solidFill>
          <a:ln w="9525">
            <a:noFill/>
            <a:miter lim="800000"/>
            <a:headEnd/>
            <a:tailEnd/>
          </a:ln>
          <a:scene3d>
            <a:camera prst="orthographicFront"/>
            <a:lightRig rig="threePt" dir="t"/>
          </a:scene3d>
          <a:sp3d>
            <a:bevelT/>
          </a:sp3d>
        </p:spPr>
        <p:txBody>
          <a:bodyPr>
            <a:spAutoFit/>
          </a:bodyPr>
          <a:lstStyle/>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Che tu splenda sempre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al centro del mio cuore;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il significato allora sarai tu.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Quello che farò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sarà soltanto amore;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unico sostegno tu,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la stella polare tu,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al centro del mio cuore </a:t>
            </a:r>
          </a:p>
          <a:p>
            <a:pPr>
              <a:defRPr/>
            </a:pPr>
            <a:r>
              <a:rPr lang="it-IT" sz="4000" dirty="0">
                <a:solidFill>
                  <a:srgbClr val="33CC33"/>
                </a:solidFill>
                <a:effectLst>
                  <a:glow rad="63500">
                    <a:schemeClr val="accent4">
                      <a:satMod val="175000"/>
                      <a:alpha val="40000"/>
                    </a:schemeClr>
                  </a:glow>
                  <a:outerShdw blurRad="38100" dist="38100" dir="2700000" algn="tl">
                    <a:srgbClr val="000000">
                      <a:alpha val="43137"/>
                    </a:srgbClr>
                  </a:outerShdw>
                </a:effectLst>
                <a:latin typeface="Comic Sans MS" pitchFamily="66" charset="0"/>
              </a:rPr>
              <a:t>ci sei solo tu.</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7188" y="642938"/>
            <a:ext cx="8786812" cy="3078162"/>
          </a:xfrm>
          <a:prstGeom prst="rect">
            <a:avLst/>
          </a:prstGeom>
          <a:noFill/>
        </p:spPr>
        <p:txBody>
          <a:bodyPr>
            <a:spAutoFit/>
          </a:bodyPr>
          <a:lstStyle/>
          <a:p>
            <a:pPr>
              <a:defRPr/>
            </a:pPr>
            <a:r>
              <a:rPr lang="it-IT" sz="4400" dirty="0">
                <a:latin typeface="Times"/>
              </a:rPr>
              <a:t>Mistero della fede.</a:t>
            </a:r>
          </a:p>
          <a:p>
            <a:pPr>
              <a:defRPr/>
            </a:pPr>
            <a:endParaRPr lang="it-IT" dirty="0">
              <a:latin typeface="Times"/>
            </a:endParaRPr>
          </a:p>
          <a:p>
            <a:pPr>
              <a:defRPr/>
            </a:pPr>
            <a:r>
              <a:rPr lang="it-IT" sz="4400" b="1" dirty="0">
                <a:effectLst>
                  <a:outerShdw blurRad="38100" dist="38100" dir="2700000" algn="tl">
                    <a:srgbClr val="000000">
                      <a:alpha val="43137"/>
                    </a:srgbClr>
                  </a:outerShdw>
                </a:effectLst>
                <a:latin typeface="Times"/>
              </a:rPr>
              <a:t>Annunziamo la tua morte, Signore, </a:t>
            </a:r>
          </a:p>
          <a:p>
            <a:pPr>
              <a:defRPr/>
            </a:pPr>
            <a:r>
              <a:rPr lang="it-IT" sz="4400" b="1" dirty="0">
                <a:effectLst>
                  <a:outerShdw blurRad="38100" dist="38100" dir="2700000" algn="tl">
                    <a:srgbClr val="000000">
                      <a:alpha val="43137"/>
                    </a:srgbClr>
                  </a:outerShdw>
                </a:effectLst>
                <a:latin typeface="Times"/>
              </a:rPr>
              <a:t>proclamiamo la tua risurrezione, </a:t>
            </a:r>
          </a:p>
          <a:p>
            <a:pPr>
              <a:defRPr/>
            </a:pPr>
            <a:r>
              <a:rPr lang="it-IT" sz="4400" b="1" dirty="0">
                <a:effectLst>
                  <a:outerShdw blurRad="38100" dist="38100" dir="2700000" algn="tl">
                    <a:srgbClr val="000000">
                      <a:alpha val="43137"/>
                    </a:srgbClr>
                  </a:outerShdw>
                </a:effectLst>
                <a:latin typeface="Times"/>
              </a:rPr>
              <a:t>nell'attesa della tua venuta.</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714375" y="285750"/>
            <a:ext cx="7450138" cy="5508625"/>
          </a:xfrm>
          <a:prstGeom prst="rect">
            <a:avLst/>
          </a:prstGeom>
          <a:noFill/>
          <a:ln w="9525">
            <a:noFill/>
            <a:miter lim="800000"/>
            <a:headEnd/>
            <a:tailEnd/>
          </a:ln>
          <a:effectLst/>
        </p:spPr>
        <p:txBody>
          <a:bodyPr wrap="none" anchor="ctr">
            <a:spAutoFit/>
          </a:bodyPr>
          <a:lstStyle/>
          <a:p>
            <a:pPr algn="just" eaLnBrk="1" hangingPunct="1">
              <a:defRPr/>
            </a:pPr>
            <a:r>
              <a:rPr lang="it-IT" sz="4400" dirty="0">
                <a:latin typeface="Arial" pitchFamily="34" charset="0"/>
                <a:ea typeface="Times New Roman" pitchFamily="18" charset="0"/>
              </a:rPr>
              <a:t>Per Cristo, </a:t>
            </a:r>
          </a:p>
          <a:p>
            <a:pPr algn="just" eaLnBrk="1" hangingPunct="1">
              <a:defRPr/>
            </a:pPr>
            <a:r>
              <a:rPr lang="it-IT" sz="4400" dirty="0">
                <a:latin typeface="Arial" pitchFamily="34" charset="0"/>
                <a:ea typeface="Times New Roman" pitchFamily="18" charset="0"/>
              </a:rPr>
              <a:t>con Cristo </a:t>
            </a:r>
          </a:p>
          <a:p>
            <a:pPr algn="just" eaLnBrk="1" hangingPunct="1">
              <a:defRPr/>
            </a:pPr>
            <a:r>
              <a:rPr lang="it-IT" sz="4400" dirty="0">
                <a:latin typeface="Arial" pitchFamily="34" charset="0"/>
                <a:ea typeface="Times New Roman" pitchFamily="18" charset="0"/>
              </a:rPr>
              <a:t>e in Cristo, </a:t>
            </a:r>
          </a:p>
          <a:p>
            <a:pPr algn="just" eaLnBrk="1" hangingPunct="1">
              <a:defRPr/>
            </a:pPr>
            <a:r>
              <a:rPr lang="it-IT" sz="4400" dirty="0">
                <a:latin typeface="Arial" pitchFamily="34" charset="0"/>
                <a:ea typeface="Times New Roman" pitchFamily="18" charset="0"/>
              </a:rPr>
              <a:t>a te, Dio Padre onnipotente, </a:t>
            </a:r>
          </a:p>
          <a:p>
            <a:pPr algn="just" eaLnBrk="1" hangingPunct="1">
              <a:defRPr/>
            </a:pPr>
            <a:r>
              <a:rPr lang="it-IT" sz="4400" dirty="0">
                <a:latin typeface="Arial" pitchFamily="34" charset="0"/>
                <a:ea typeface="Times New Roman" pitchFamily="18" charset="0"/>
              </a:rPr>
              <a:t>nell'unità dello Spirito Santo, </a:t>
            </a:r>
          </a:p>
          <a:p>
            <a:pPr algn="just" eaLnBrk="1" hangingPunct="1">
              <a:defRPr/>
            </a:pPr>
            <a:r>
              <a:rPr lang="it-IT" sz="4400" dirty="0">
                <a:latin typeface="Arial" pitchFamily="34" charset="0"/>
                <a:ea typeface="Times New Roman" pitchFamily="18" charset="0"/>
              </a:rPr>
              <a:t>ogni onore e gloria </a:t>
            </a:r>
          </a:p>
          <a:p>
            <a:pPr algn="just" eaLnBrk="1" hangingPunct="1">
              <a:defRPr/>
            </a:pPr>
            <a:r>
              <a:rPr lang="it-IT" sz="4400" dirty="0">
                <a:latin typeface="Arial" pitchFamily="34" charset="0"/>
                <a:ea typeface="Times New Roman" pitchFamily="18" charset="0"/>
              </a:rPr>
              <a:t>per tutti i secoli dei secoli.</a:t>
            </a:r>
            <a:endParaRPr lang="it-IT" sz="4400" dirty="0">
              <a:latin typeface="Arial" pitchFamily="34" charset="0"/>
            </a:endParaRPr>
          </a:p>
          <a:p>
            <a:pPr algn="r">
              <a:defRPr/>
            </a:pPr>
            <a:r>
              <a:rPr lang="it-IT" sz="4400" b="1" dirty="0">
                <a:effectLst>
                  <a:outerShdw blurRad="38100" dist="38100" dir="2700000" algn="tl">
                    <a:srgbClr val="000000">
                      <a:alpha val="43137"/>
                    </a:srgbClr>
                  </a:outerShdw>
                </a:effectLst>
                <a:latin typeface="Arial" pitchFamily="34" charset="0"/>
                <a:ea typeface="Times New Roman" pitchFamily="18" charset="0"/>
              </a:rPr>
              <a:t>Amen.</a:t>
            </a:r>
            <a:endParaRPr lang="it-IT" sz="4400" dirty="0">
              <a:effectLst>
                <a:outerShdw blurRad="38100" dist="38100" dir="2700000" algn="tl">
                  <a:srgbClr val="000000">
                    <a:alpha val="43137"/>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
          <p:cNvSpPr>
            <a:spLocks noChangeArrowheads="1"/>
          </p:cNvSpPr>
          <p:nvPr/>
        </p:nvSpPr>
        <p:spPr bwMode="auto">
          <a:xfrm>
            <a:off x="0" y="0"/>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just" eaLnBrk="1" hangingPunct="1"/>
            <a:r>
              <a:rPr lang="it-IT" sz="4000" b="1">
                <a:latin typeface="Arial" charset="0"/>
                <a:cs typeface="Times New Roman" pitchFamily="18" charset="0"/>
              </a:rPr>
              <a:t>Padre nostro, che sei nei cieli, </a:t>
            </a:r>
          </a:p>
          <a:p>
            <a:pPr algn="just" eaLnBrk="1" hangingPunct="1"/>
            <a:r>
              <a:rPr lang="it-IT" sz="4000" b="1">
                <a:latin typeface="Arial" charset="0"/>
                <a:cs typeface="Times New Roman" pitchFamily="18" charset="0"/>
              </a:rPr>
              <a:t>sia santificato il tuo nome, </a:t>
            </a:r>
          </a:p>
          <a:p>
            <a:pPr algn="just" eaLnBrk="1" hangingPunct="1"/>
            <a:r>
              <a:rPr lang="it-IT" sz="4000" b="1">
                <a:latin typeface="Arial" charset="0"/>
                <a:cs typeface="Times New Roman" pitchFamily="18" charset="0"/>
              </a:rPr>
              <a:t>venga il tuo regno, </a:t>
            </a:r>
          </a:p>
          <a:p>
            <a:pPr algn="just" eaLnBrk="1" hangingPunct="1"/>
            <a:r>
              <a:rPr lang="it-IT" sz="4000" b="1">
                <a:latin typeface="Arial" charset="0"/>
                <a:cs typeface="Times New Roman" pitchFamily="18" charset="0"/>
              </a:rPr>
              <a:t>sia fatta la tua volontà, </a:t>
            </a:r>
          </a:p>
          <a:p>
            <a:pPr algn="just" eaLnBrk="1" hangingPunct="1"/>
            <a:r>
              <a:rPr lang="it-IT" sz="4000" b="1">
                <a:latin typeface="Arial" charset="0"/>
                <a:cs typeface="Times New Roman" pitchFamily="18" charset="0"/>
              </a:rPr>
              <a:t>come in cielo così in terra. </a:t>
            </a:r>
          </a:p>
          <a:p>
            <a:pPr algn="just" eaLnBrk="1" hangingPunct="1"/>
            <a:r>
              <a:rPr lang="it-IT" sz="4000" b="1">
                <a:latin typeface="Arial" charset="0"/>
                <a:cs typeface="Times New Roman" pitchFamily="18" charset="0"/>
              </a:rPr>
              <a:t>Dacci oggi il nostro pane quotidiano, e rimetti a noi i nostri debiti </a:t>
            </a:r>
          </a:p>
          <a:p>
            <a:pPr algn="just" eaLnBrk="1" hangingPunct="1"/>
            <a:r>
              <a:rPr lang="it-IT" sz="4000" b="1">
                <a:latin typeface="Arial" charset="0"/>
                <a:cs typeface="Times New Roman" pitchFamily="18" charset="0"/>
              </a:rPr>
              <a:t>come noi li rimettiamo </a:t>
            </a:r>
          </a:p>
          <a:p>
            <a:pPr algn="just" eaLnBrk="1" hangingPunct="1"/>
            <a:r>
              <a:rPr lang="it-IT" sz="4000" b="1">
                <a:latin typeface="Arial" charset="0"/>
                <a:cs typeface="Times New Roman" pitchFamily="18" charset="0"/>
              </a:rPr>
              <a:t>ai nostri debitori, </a:t>
            </a:r>
          </a:p>
          <a:p>
            <a:pPr algn="just" eaLnBrk="1" hangingPunct="1"/>
            <a:r>
              <a:rPr lang="it-IT" sz="4000" b="1">
                <a:latin typeface="Arial" charset="0"/>
                <a:cs typeface="Times New Roman" pitchFamily="18" charset="0"/>
              </a:rPr>
              <a:t>e non ci indurre in tentazione, </a:t>
            </a:r>
          </a:p>
          <a:p>
            <a:pPr algn="just" eaLnBrk="1" hangingPunct="1"/>
            <a:r>
              <a:rPr lang="it-IT" sz="4000" b="1">
                <a:latin typeface="Arial" charset="0"/>
                <a:cs typeface="Times New Roman" pitchFamily="18" charset="0"/>
              </a:rPr>
              <a:t>ma liberaci dal male.</a:t>
            </a:r>
            <a:endParaRPr lang="it-IT" sz="4000">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10" descr="http://tillilh9821.altervista.org/albums/userpics/10001/lwjas0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499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7" name="Rectangle 1"/>
          <p:cNvSpPr>
            <a:spLocks noChangeArrowheads="1"/>
          </p:cNvSpPr>
          <p:nvPr/>
        </p:nvSpPr>
        <p:spPr bwMode="auto">
          <a:xfrm>
            <a:off x="6143625" y="857250"/>
            <a:ext cx="3000375" cy="4154488"/>
          </a:xfrm>
          <a:prstGeom prst="rect">
            <a:avLst/>
          </a:prstGeom>
          <a:noFill/>
          <a:ln w="9525">
            <a:noFill/>
            <a:miter lim="800000"/>
            <a:headEnd/>
            <a:tailEnd/>
          </a:ln>
          <a:effectLst/>
        </p:spPr>
        <p:txBody>
          <a:bodyPr anchor="ctr">
            <a:spAutoFit/>
          </a:bodyPr>
          <a:lstStyle/>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Tuo </a:t>
            </a:r>
          </a:p>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è il regno, </a:t>
            </a:r>
          </a:p>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tua </a:t>
            </a:r>
          </a:p>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la potenza </a:t>
            </a:r>
          </a:p>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e la gloria </a:t>
            </a:r>
          </a:p>
          <a:p>
            <a:pPr algn="just" eaLnBrk="1" hangingPunct="1">
              <a:defRPr/>
            </a:pPr>
            <a:r>
              <a:rPr lang="it-IT" sz="4400" b="1" dirty="0">
                <a:effectLst>
                  <a:outerShdw blurRad="38100" dist="38100" dir="2700000" algn="tl">
                    <a:srgbClr val="000000">
                      <a:alpha val="43137"/>
                    </a:srgbClr>
                  </a:outerShdw>
                </a:effectLst>
                <a:latin typeface="Arial" pitchFamily="34" charset="0"/>
                <a:ea typeface="Times New Roman" pitchFamily="18" charset="0"/>
              </a:rPr>
              <a:t>nei secoli.</a:t>
            </a:r>
            <a:endParaRPr lang="it-IT" sz="4400" dirty="0">
              <a:effectLst>
                <a:outerShdw blurRad="38100" dist="38100" dir="2700000" algn="tl">
                  <a:srgbClr val="000000">
                    <a:alpha val="43137"/>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79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ttangolo 1"/>
          <p:cNvSpPr>
            <a:spLocks noChangeArrowheads="1"/>
          </p:cNvSpPr>
          <p:nvPr/>
        </p:nvSpPr>
        <p:spPr bwMode="auto">
          <a:xfrm>
            <a:off x="5543550" y="1143000"/>
            <a:ext cx="37211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6600" b="1">
                <a:latin typeface="Tahoma" pitchFamily="34" charset="0"/>
                <a:cs typeface="Times New Roman" pitchFamily="18" charset="0"/>
              </a:rPr>
              <a:t>    La </a:t>
            </a:r>
          </a:p>
          <a:p>
            <a:r>
              <a:rPr lang="it-IT" sz="6600" b="1">
                <a:latin typeface="Tahoma" pitchFamily="34" charset="0"/>
                <a:cs typeface="Times New Roman" pitchFamily="18" charset="0"/>
              </a:rPr>
              <a:t>    pace </a:t>
            </a:r>
          </a:p>
          <a:p>
            <a:r>
              <a:rPr lang="it-IT" sz="6600" b="1">
                <a:latin typeface="Tahoma" pitchFamily="34" charset="0"/>
                <a:cs typeface="Times New Roman" pitchFamily="18" charset="0"/>
              </a:rPr>
              <a:t>    viene </a:t>
            </a:r>
          </a:p>
          <a:p>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00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ttangolo 1"/>
          <p:cNvSpPr>
            <a:spLocks noChangeArrowheads="1"/>
          </p:cNvSpPr>
          <p:nvPr/>
        </p:nvSpPr>
        <p:spPr bwMode="auto">
          <a:xfrm>
            <a:off x="6357938" y="142875"/>
            <a:ext cx="2962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6600" b="1">
                <a:latin typeface="Calibri" pitchFamily="34" charset="0"/>
              </a:rPr>
              <a:t>entra </a:t>
            </a:r>
          </a:p>
          <a:p>
            <a:r>
              <a:rPr lang="it-IT" sz="6600" b="1">
                <a:latin typeface="Calibri" pitchFamily="34" charset="0"/>
              </a:rPr>
              <a:t>nel </a:t>
            </a:r>
          </a:p>
          <a:p>
            <a:r>
              <a:rPr lang="it-IT" sz="6600" b="1">
                <a:latin typeface="Calibri" pitchFamily="34" charset="0"/>
              </a:rPr>
              <a:t>cuore,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bg1"/>
            </a:gs>
            <a:gs pos="100000">
              <a:schemeClr val="accent2"/>
            </a:gs>
          </a:gsLst>
          <a:path path="shape">
            <a:fillToRect l="50000" t="50000" r="50000" b="50000"/>
          </a:path>
        </a:gradFill>
        <a:effectLst/>
      </p:bgPr>
    </p:bg>
    <p:spTree>
      <p:nvGrpSpPr>
        <p:cNvPr id="1" name=""/>
        <p:cNvGrpSpPr/>
        <p:nvPr/>
      </p:nvGrpSpPr>
      <p:grpSpPr>
        <a:xfrm>
          <a:off x="0" y="0"/>
          <a:ext cx="0" cy="0"/>
          <a:chOff x="0" y="0"/>
          <a:chExt cx="0" cy="0"/>
        </a:xfrm>
      </p:grpSpPr>
      <p:sp>
        <p:nvSpPr>
          <p:cNvPr id="118786" name="Text Box 1026"/>
          <p:cNvSpPr txBox="1">
            <a:spLocks noChangeArrowheads="1"/>
          </p:cNvSpPr>
          <p:nvPr/>
        </p:nvSpPr>
        <p:spPr bwMode="auto">
          <a:xfrm>
            <a:off x="1042988" y="1557338"/>
            <a:ext cx="7129462" cy="374967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eaLnBrk="1" hangingPunct="1">
              <a:defRPr/>
            </a:pPr>
            <a:r>
              <a:rPr lang="it-IT" sz="4000" b="1" dirty="0">
                <a:solidFill>
                  <a:srgbClr val="FF0000"/>
                </a:solidFill>
                <a:effectLst>
                  <a:outerShdw blurRad="38100" dist="38100" dir="2700000" algn="tl">
                    <a:srgbClr val="000000">
                      <a:alpha val="43137"/>
                    </a:srgbClr>
                  </a:outerShdw>
                </a:effectLst>
                <a:latin typeface="Comic Sans MS" pitchFamily="66" charset="0"/>
              </a:rPr>
              <a:t>Tutto ruota in torno a te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in funzione di Te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e poi  non importa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il "come",</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il "dove", </a:t>
            </a:r>
            <a:br>
              <a:rPr lang="it-IT" sz="4000" b="1" dirty="0">
                <a:solidFill>
                  <a:srgbClr val="FF0000"/>
                </a:solidFill>
                <a:effectLst>
                  <a:outerShdw blurRad="38100" dist="38100" dir="2700000" algn="tl">
                    <a:srgbClr val="000000">
                      <a:alpha val="43137"/>
                    </a:srgbClr>
                  </a:outerShdw>
                </a:effectLst>
                <a:latin typeface="Comic Sans MS" pitchFamily="66" charset="0"/>
              </a:rPr>
            </a:br>
            <a:r>
              <a:rPr lang="it-IT" sz="4000" b="1" dirty="0">
                <a:solidFill>
                  <a:srgbClr val="FF0000"/>
                </a:solidFill>
                <a:effectLst>
                  <a:outerShdw blurRad="38100" dist="38100" dir="2700000" algn="tl">
                    <a:srgbClr val="000000">
                      <a:alpha val="43137"/>
                    </a:srgbClr>
                  </a:outerShdw>
                </a:effectLst>
                <a:latin typeface="Comic Sans MS" pitchFamily="66" charset="0"/>
              </a:rPr>
              <a:t>e il "se".</a:t>
            </a:r>
            <a:endParaRPr lang="it-IT" sz="1800" dirty="0">
              <a:solidFill>
                <a:srgbClr val="FF0000"/>
              </a:solidFill>
              <a:effectLst>
                <a:outerShdw blurRad="38100" dist="38100" dir="2700000" algn="tl">
                  <a:srgbClr val="000000">
                    <a:alpha val="43137"/>
                  </a:srgbClr>
                </a:outerShdw>
              </a:effectLst>
              <a:latin typeface="Arial"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3000" fill="hold"/>
                                        <p:tgtEl>
                                          <p:spTgt spid="118786"/>
                                        </p:tgtEl>
                                      </p:cBhvr>
                                      <p:by x="130000" y="13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642938" y="1285875"/>
            <a:ext cx="30003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6600" b="1">
                <a:latin typeface="Tahoma" pitchFamily="34" charset="0"/>
                <a:ea typeface="Times New Roman" pitchFamily="18" charset="0"/>
                <a:cs typeface="Tahoma" pitchFamily="34" charset="0"/>
              </a:rPr>
              <a:t>si </a:t>
            </a:r>
          </a:p>
          <a:p>
            <a:r>
              <a:rPr lang="it-IT" sz="6600" b="1">
                <a:latin typeface="Tahoma" pitchFamily="34" charset="0"/>
                <a:ea typeface="Times New Roman" pitchFamily="18" charset="0"/>
                <a:cs typeface="Tahoma" pitchFamily="34" charset="0"/>
              </a:rPr>
              <a:t>vede </a:t>
            </a:r>
          </a:p>
          <a:p>
            <a:r>
              <a:rPr lang="it-IT" sz="6600" b="1">
                <a:latin typeface="Tahoma" pitchFamily="34" charset="0"/>
                <a:ea typeface="Times New Roman" pitchFamily="18" charset="0"/>
                <a:cs typeface="Tahoma" pitchFamily="34" charset="0"/>
              </a:rPr>
              <a:t>sul </a:t>
            </a:r>
          </a:p>
          <a:p>
            <a:r>
              <a:rPr lang="it-IT" sz="6600" b="1">
                <a:latin typeface="Tahoma" pitchFamily="34" charset="0"/>
                <a:ea typeface="Times New Roman" pitchFamily="18" charset="0"/>
                <a:cs typeface="Tahoma" pitchFamily="34" charset="0"/>
              </a:rPr>
              <a:t>volto</a:t>
            </a:r>
            <a:r>
              <a:rPr lang="it-IT" sz="6600">
                <a:latin typeface="Calibri" pitchFamily="34" charset="0"/>
                <a:ea typeface="Calibri" pitchFamily="34" charset="0"/>
                <a:cs typeface="Times New Roman" pitchFamily="18" charset="0"/>
              </a:rPr>
              <a:t> </a:t>
            </a:r>
            <a:endParaRPr lang="it-IT" sz="6600">
              <a:latin typeface="Calibri" pitchFamily="34" charset="0"/>
            </a:endParaRPr>
          </a:p>
        </p:txBody>
      </p:sp>
      <p:pic>
        <p:nvPicPr>
          <p:cNvPr id="3" name="Immagine 2" descr="http://www.unicef.it/flex/images/D.044876a341a66a5cabdd/Rightface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813" y="0"/>
            <a:ext cx="4786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31504">
            <a:off x="1073151" y="-430213"/>
            <a:ext cx="467995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Rettangolo 1"/>
          <p:cNvSpPr>
            <a:spLocks noChangeArrowheads="1"/>
          </p:cNvSpPr>
          <p:nvPr/>
        </p:nvSpPr>
        <p:spPr bwMode="auto">
          <a:xfrm>
            <a:off x="5611813" y="1785938"/>
            <a:ext cx="35321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6600" b="1">
                <a:latin typeface="Calibri" pitchFamily="34" charset="0"/>
              </a:rPr>
              <a:t> Ora </a:t>
            </a:r>
          </a:p>
          <a:p>
            <a:r>
              <a:rPr lang="it-IT" sz="6600" b="1">
                <a:latin typeface="Calibri" pitchFamily="34" charset="0"/>
              </a:rPr>
              <a:t>  ti </a:t>
            </a:r>
          </a:p>
          <a:p>
            <a:r>
              <a:rPr lang="it-IT" sz="6600" b="1">
                <a:latin typeface="Calibri" pitchFamily="34" charset="0"/>
              </a:rPr>
              <a:t>  stringo </a:t>
            </a:r>
          </a:p>
          <a:p>
            <a:r>
              <a:rPr lang="it-IT" sz="6600" b="1">
                <a:latin typeface="Calibri" pitchFamily="34" charset="0"/>
              </a:rPr>
              <a:t>la mano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714500"/>
            <a:ext cx="64293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Rectangle 3"/>
          <p:cNvSpPr>
            <a:spLocks noChangeArrowheads="1"/>
          </p:cNvSpPr>
          <p:nvPr/>
        </p:nvSpPr>
        <p:spPr bwMode="auto">
          <a:xfrm>
            <a:off x="285750" y="357188"/>
            <a:ext cx="7624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80900" name="Rectangle 4"/>
          <p:cNvSpPr>
            <a:spLocks noChangeArrowheads="1"/>
          </p:cNvSpPr>
          <p:nvPr/>
        </p:nvSpPr>
        <p:spPr bwMode="auto">
          <a:xfrm>
            <a:off x="733425" y="4929188"/>
            <a:ext cx="82994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1"/>
          <p:cNvSpPr>
            <a:spLocks noChangeArrowheads="1"/>
          </p:cNvSpPr>
          <p:nvPr/>
        </p:nvSpPr>
        <p:spPr bwMode="auto">
          <a:xfrm>
            <a:off x="2214563" y="5357813"/>
            <a:ext cx="6929437"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6600">
                <a:latin typeface="Tahoma" pitchFamily="34" charset="0"/>
                <a:ea typeface="Times New Roman" pitchFamily="18" charset="0"/>
                <a:cs typeface="Tahoma" pitchFamily="34" charset="0"/>
              </a:rPr>
              <a:t>attorno al Signore </a:t>
            </a:r>
            <a:endParaRPr lang="it-IT" sz="6600">
              <a:latin typeface="Calibri" pitchFamily="34" charset="0"/>
              <a:ea typeface="Times New Roman" pitchFamily="18" charset="0"/>
              <a:cs typeface="Tahoma" pitchFamily="34" charset="0"/>
            </a:endParaRPr>
          </a:p>
        </p:txBody>
      </p:sp>
      <p:sp>
        <p:nvSpPr>
          <p:cNvPr id="81923" name="Rettangolo 3"/>
          <p:cNvSpPr>
            <a:spLocks noChangeArrowheads="1"/>
          </p:cNvSpPr>
          <p:nvPr/>
        </p:nvSpPr>
        <p:spPr bwMode="auto">
          <a:xfrm>
            <a:off x="2860675" y="0"/>
            <a:ext cx="62833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6600">
                <a:solidFill>
                  <a:srgbClr val="000000"/>
                </a:solidFill>
                <a:latin typeface="Tahoma" pitchFamily="34" charset="0"/>
                <a:ea typeface="Times New Roman" pitchFamily="18" charset="0"/>
                <a:cs typeface="Tahoma" pitchFamily="34" charset="0"/>
              </a:rPr>
              <a:t>Questa amicizia </a:t>
            </a:r>
            <a:endParaRPr lang="it-IT">
              <a:latin typeface="Calibri" pitchFamily="34" charset="0"/>
              <a:ea typeface="Times New Roman" pitchFamily="18" charset="0"/>
              <a:cs typeface="Tahoma" pitchFamily="34" charset="0"/>
            </a:endParaRPr>
          </a:p>
        </p:txBody>
      </p:sp>
      <p:pic>
        <p:nvPicPr>
          <p:cNvPr id="81924" name="Picture 6"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47738"/>
            <a:ext cx="9144000" cy="468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6"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71688"/>
            <a:ext cx="9144000" cy="478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Rettangolo 2"/>
          <p:cNvSpPr>
            <a:spLocks noChangeArrowheads="1"/>
          </p:cNvSpPr>
          <p:nvPr/>
        </p:nvSpPr>
        <p:spPr bwMode="auto">
          <a:xfrm>
            <a:off x="2857500" y="0"/>
            <a:ext cx="62865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6600">
                <a:solidFill>
                  <a:srgbClr val="000000"/>
                </a:solidFill>
                <a:latin typeface="Calibri" pitchFamily="34" charset="0"/>
                <a:ea typeface="Times New Roman" pitchFamily="18" charset="0"/>
                <a:cs typeface="Tahoma" pitchFamily="34" charset="0"/>
              </a:rPr>
              <a:t>è </a:t>
            </a:r>
            <a:r>
              <a:rPr lang="it-IT" sz="6600">
                <a:solidFill>
                  <a:srgbClr val="000000"/>
                </a:solidFill>
                <a:latin typeface="Tahoma" pitchFamily="34" charset="0"/>
                <a:ea typeface="Times New Roman" pitchFamily="18" charset="0"/>
                <a:cs typeface="Tahoma" pitchFamily="34" charset="0"/>
              </a:rPr>
              <a:t>troppo grande </a:t>
            </a:r>
          </a:p>
          <a:p>
            <a:r>
              <a:rPr lang="it-IT" sz="6600">
                <a:solidFill>
                  <a:srgbClr val="000000"/>
                </a:solidFill>
                <a:latin typeface="Tahoma" pitchFamily="34" charset="0"/>
                <a:ea typeface="Times New Roman" pitchFamily="18" charset="0"/>
                <a:cs typeface="Tahoma" pitchFamily="34" charset="0"/>
              </a:rPr>
              <a:t>non può finire.</a:t>
            </a:r>
            <a:endParaRPr lang="it-IT" sz="6600">
              <a:solidFill>
                <a:srgbClr val="000000"/>
              </a:solidFill>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357938"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Rettangolo 1"/>
          <p:cNvSpPr>
            <a:spLocks noChangeArrowheads="1"/>
          </p:cNvSpPr>
          <p:nvPr/>
        </p:nvSpPr>
        <p:spPr bwMode="auto">
          <a:xfrm>
            <a:off x="5543550" y="1143000"/>
            <a:ext cx="37211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6600" b="1">
                <a:latin typeface="Tahoma" pitchFamily="34" charset="0"/>
                <a:cs typeface="Times New Roman" pitchFamily="18" charset="0"/>
              </a:rPr>
              <a:t>    La </a:t>
            </a:r>
          </a:p>
          <a:p>
            <a:r>
              <a:rPr lang="it-IT" sz="6600" b="1">
                <a:latin typeface="Tahoma" pitchFamily="34" charset="0"/>
                <a:cs typeface="Times New Roman" pitchFamily="18" charset="0"/>
              </a:rPr>
              <a:t>    pace </a:t>
            </a:r>
          </a:p>
          <a:p>
            <a:r>
              <a:rPr lang="it-IT" sz="6600" b="1">
                <a:latin typeface="Tahoma" pitchFamily="34" charset="0"/>
                <a:cs typeface="Times New Roman" pitchFamily="18" charset="0"/>
              </a:rPr>
              <a:t>    viene </a:t>
            </a:r>
          </a:p>
          <a:p>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clrChange>
              <a:clrFrom>
                <a:srgbClr val="EDEBDE"/>
              </a:clrFrom>
              <a:clrTo>
                <a:srgbClr val="EDEBDE">
                  <a:alpha val="0"/>
                </a:srgbClr>
              </a:clrTo>
            </a:clrChange>
            <a:extLst>
              <a:ext uri="{28A0092B-C50C-407E-A947-70E740481C1C}">
                <a14:useLocalDpi xmlns:a14="http://schemas.microsoft.com/office/drawing/2010/main" val="0"/>
              </a:ext>
            </a:extLst>
          </a:blip>
          <a:srcRect/>
          <a:stretch>
            <a:fillRect/>
          </a:stretch>
        </p:blipFill>
        <p:spPr bwMode="auto">
          <a:xfrm>
            <a:off x="0" y="0"/>
            <a:ext cx="6000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5" name="Rettangolo 1"/>
          <p:cNvSpPr>
            <a:spLocks noChangeArrowheads="1"/>
          </p:cNvSpPr>
          <p:nvPr/>
        </p:nvSpPr>
        <p:spPr bwMode="auto">
          <a:xfrm>
            <a:off x="6357938" y="142875"/>
            <a:ext cx="296227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6600" b="1">
                <a:latin typeface="Calibri" pitchFamily="34" charset="0"/>
              </a:rPr>
              <a:t>entra </a:t>
            </a:r>
          </a:p>
          <a:p>
            <a:r>
              <a:rPr lang="it-IT" sz="6600" b="1">
                <a:latin typeface="Calibri" pitchFamily="34" charset="0"/>
              </a:rPr>
              <a:t>nel </a:t>
            </a:r>
          </a:p>
          <a:p>
            <a:r>
              <a:rPr lang="it-IT" sz="6600" b="1">
                <a:latin typeface="Calibri" pitchFamily="34" charset="0"/>
              </a:rPr>
              <a:t>cuore,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1"/>
          <p:cNvSpPr>
            <a:spLocks noChangeArrowheads="1"/>
          </p:cNvSpPr>
          <p:nvPr/>
        </p:nvSpPr>
        <p:spPr bwMode="auto">
          <a:xfrm>
            <a:off x="642938" y="1285875"/>
            <a:ext cx="30003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it-IT" sz="6600" b="1">
                <a:latin typeface="Tahoma" pitchFamily="34" charset="0"/>
                <a:ea typeface="Times New Roman" pitchFamily="18" charset="0"/>
                <a:cs typeface="Tahoma" pitchFamily="34" charset="0"/>
              </a:rPr>
              <a:t>si </a:t>
            </a:r>
          </a:p>
          <a:p>
            <a:r>
              <a:rPr lang="it-IT" sz="6600" b="1">
                <a:latin typeface="Tahoma" pitchFamily="34" charset="0"/>
                <a:ea typeface="Times New Roman" pitchFamily="18" charset="0"/>
                <a:cs typeface="Tahoma" pitchFamily="34" charset="0"/>
              </a:rPr>
              <a:t>vede </a:t>
            </a:r>
          </a:p>
          <a:p>
            <a:r>
              <a:rPr lang="it-IT" sz="6600" b="1">
                <a:latin typeface="Tahoma" pitchFamily="34" charset="0"/>
                <a:ea typeface="Times New Roman" pitchFamily="18" charset="0"/>
                <a:cs typeface="Tahoma" pitchFamily="34" charset="0"/>
              </a:rPr>
              <a:t>sul </a:t>
            </a:r>
          </a:p>
          <a:p>
            <a:r>
              <a:rPr lang="it-IT" sz="6600" b="1">
                <a:latin typeface="Tahoma" pitchFamily="34" charset="0"/>
                <a:ea typeface="Times New Roman" pitchFamily="18" charset="0"/>
                <a:cs typeface="Tahoma" pitchFamily="34" charset="0"/>
              </a:rPr>
              <a:t>volto</a:t>
            </a:r>
            <a:r>
              <a:rPr lang="it-IT" sz="6600">
                <a:latin typeface="Calibri" pitchFamily="34" charset="0"/>
                <a:ea typeface="Calibri" pitchFamily="34" charset="0"/>
                <a:cs typeface="Times New Roman" pitchFamily="18" charset="0"/>
              </a:rPr>
              <a:t> </a:t>
            </a:r>
            <a:endParaRPr lang="it-IT" sz="6600">
              <a:latin typeface="Calibri" pitchFamily="34" charset="0"/>
            </a:endParaRPr>
          </a:p>
        </p:txBody>
      </p:sp>
      <p:pic>
        <p:nvPicPr>
          <p:cNvPr id="3" name="Immagine 2" descr="http://www.unicef.it/flex/images/D.044876a341a66a5cabdd/Rightface_sma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4813" y="0"/>
            <a:ext cx="4786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831504">
            <a:off x="1073151" y="-430213"/>
            <a:ext cx="467995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Rettangolo 1"/>
          <p:cNvSpPr>
            <a:spLocks noChangeArrowheads="1"/>
          </p:cNvSpPr>
          <p:nvPr/>
        </p:nvSpPr>
        <p:spPr bwMode="auto">
          <a:xfrm>
            <a:off x="5611813" y="1785938"/>
            <a:ext cx="3532187"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sz="6600" b="1">
                <a:latin typeface="Calibri" pitchFamily="34" charset="0"/>
              </a:rPr>
              <a:t> Ora </a:t>
            </a:r>
          </a:p>
          <a:p>
            <a:r>
              <a:rPr lang="it-IT" sz="6600" b="1">
                <a:latin typeface="Calibri" pitchFamily="34" charset="0"/>
              </a:rPr>
              <a:t>  ti </a:t>
            </a:r>
          </a:p>
          <a:p>
            <a:r>
              <a:rPr lang="it-IT" sz="6600" b="1">
                <a:latin typeface="Calibri" pitchFamily="34" charset="0"/>
              </a:rPr>
              <a:t>  stringo </a:t>
            </a:r>
          </a:p>
          <a:p>
            <a:r>
              <a:rPr lang="it-IT" sz="6600" b="1">
                <a:latin typeface="Calibri" pitchFamily="34" charset="0"/>
              </a:rPr>
              <a:t>la mano </a:t>
            </a:r>
            <a:endParaRPr lang="it-IT" sz="660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1714500"/>
            <a:ext cx="6429375" cy="35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7" name="Rectangle 3"/>
          <p:cNvSpPr>
            <a:spLocks noChangeArrowheads="1"/>
          </p:cNvSpPr>
          <p:nvPr/>
        </p:nvSpPr>
        <p:spPr bwMode="auto">
          <a:xfrm>
            <a:off x="285750" y="357188"/>
            <a:ext cx="76247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88068" name="Rectangle 4"/>
          <p:cNvSpPr>
            <a:spLocks noChangeArrowheads="1"/>
          </p:cNvSpPr>
          <p:nvPr/>
        </p:nvSpPr>
        <p:spPr bwMode="auto">
          <a:xfrm>
            <a:off x="733425" y="4929188"/>
            <a:ext cx="82994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42938" y="285750"/>
            <a:ext cx="7817494" cy="5016758"/>
          </a:xfrm>
          <a:prstGeom prst="rect">
            <a:avLst/>
          </a:prstGeom>
        </p:spPr>
        <p:txBody>
          <a:bodyPr wrap="square">
            <a:spAutoFit/>
          </a:bodyPr>
          <a:lstStyle/>
          <a:p>
            <a:pPr fontAlgn="auto">
              <a:spcBef>
                <a:spcPts val="0"/>
              </a:spcBef>
              <a:spcAft>
                <a:spcPts val="0"/>
              </a:spcAft>
              <a:defRPr/>
            </a:pPr>
            <a:r>
              <a:rPr lang="it-IT" sz="4000" dirty="0">
                <a:latin typeface="Calibri" pitchFamily="34" charset="0"/>
              </a:rPr>
              <a:t>Nel nome del Padre, e del Figlio </a:t>
            </a:r>
          </a:p>
          <a:p>
            <a:pPr fontAlgn="auto">
              <a:spcBef>
                <a:spcPts val="0"/>
              </a:spcBef>
              <a:spcAft>
                <a:spcPts val="0"/>
              </a:spcAft>
              <a:defRPr/>
            </a:pPr>
            <a:r>
              <a:rPr lang="it-IT" sz="4000" dirty="0">
                <a:latin typeface="Calibri" pitchFamily="34" charset="0"/>
              </a:rPr>
              <a:t>e dello Spirito Santo.			</a:t>
            </a:r>
          </a:p>
          <a:p>
            <a:pPr fontAlgn="auto">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rPr>
              <a:t>Amen.</a:t>
            </a:r>
            <a:r>
              <a:rPr lang="it-IT" sz="4000" dirty="0">
                <a:effectLst>
                  <a:outerShdw blurRad="38100" dist="38100" dir="2700000" algn="tl">
                    <a:srgbClr val="000000">
                      <a:alpha val="43137"/>
                    </a:srgbClr>
                  </a:outerShdw>
                </a:effectLst>
                <a:latin typeface="Calibri" pitchFamily="34" charset="0"/>
              </a:rPr>
              <a:t> </a:t>
            </a:r>
          </a:p>
          <a:p>
            <a:pPr fontAlgn="auto">
              <a:spcBef>
                <a:spcPts val="0"/>
              </a:spcBef>
              <a:spcAft>
                <a:spcPts val="0"/>
              </a:spcAft>
              <a:defRPr/>
            </a:pPr>
            <a:endParaRPr lang="it-IT" sz="4000" dirty="0">
              <a:latin typeface="Calibri" pitchFamily="34" charset="0"/>
            </a:endParaRPr>
          </a:p>
          <a:p>
            <a:pPr>
              <a:defRPr/>
            </a:pPr>
            <a:r>
              <a:rPr lang="it-IT" sz="4000" dirty="0">
                <a:latin typeface="Calibri" pitchFamily="34" charset="0"/>
              </a:rPr>
              <a:t>Il Signore che guida i nostri cuori nell’amore e nella pazienza di Cristo, sia con tutti voi</a:t>
            </a:r>
            <a:r>
              <a:rPr lang="it-IT" sz="4000" dirty="0" smtClean="0">
                <a:latin typeface="Calibri" pitchFamily="34" charset="0"/>
              </a:rPr>
              <a:t>.</a:t>
            </a:r>
          </a:p>
          <a:p>
            <a:pPr>
              <a:defRPr/>
            </a:pPr>
            <a:r>
              <a:rPr lang="it-IT" sz="4000" b="1" dirty="0" smtClean="0">
                <a:effectLst>
                  <a:outerShdw blurRad="38100" dist="38100" dir="2700000" algn="tl">
                    <a:srgbClr val="000000">
                      <a:alpha val="43137"/>
                    </a:srgbClr>
                  </a:outerShdw>
                </a:effectLst>
                <a:latin typeface="Calibri" pitchFamily="34" charset="0"/>
              </a:rPr>
              <a:t>E </a:t>
            </a:r>
            <a:r>
              <a:rPr lang="it-IT" sz="4000" b="1" dirty="0">
                <a:effectLst>
                  <a:outerShdw blurRad="38100" dist="38100" dir="2700000" algn="tl">
                    <a:srgbClr val="000000">
                      <a:alpha val="43137"/>
                    </a:srgbClr>
                  </a:outerShdw>
                </a:effectLst>
                <a:latin typeface="Calibri" pitchFamily="34" charset="0"/>
              </a:rPr>
              <a:t>con il tuo spirito.</a:t>
            </a:r>
            <a:endParaRPr lang="it-IT" sz="4000" dirty="0">
              <a:effectLst>
                <a:outerShdw blurRad="38100" dist="38100" dir="2700000" algn="tl">
                  <a:srgbClr val="000000">
                    <a:alpha val="43137"/>
                  </a:srgbClr>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56293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8" y="0"/>
            <a:ext cx="7643812" cy="5632450"/>
          </a:xfrm>
          <a:prstGeom prst="rect">
            <a:avLst/>
          </a:prstGeom>
          <a:noFill/>
          <a:ln w="9525">
            <a:noFill/>
            <a:miter lim="800000"/>
            <a:headEnd/>
            <a:tailEnd/>
          </a:ln>
          <a:effectLst/>
        </p:spPr>
        <p:txBody>
          <a:bodyPr anchor="ctr">
            <a:spAutoFit/>
          </a:bodyPr>
          <a:lstStyle/>
          <a:p>
            <a:pPr algn="just" eaLnBrk="1" hangingPunct="1">
              <a:defRPr/>
            </a:pPr>
            <a:r>
              <a:rPr lang="it-IT" sz="4000" b="1" dirty="0">
                <a:latin typeface="Arial" pitchFamily="34" charset="0"/>
                <a:ea typeface="Times New Roman" pitchFamily="18" charset="0"/>
              </a:rPr>
              <a:t>Agnello di Dio, </a:t>
            </a:r>
          </a:p>
          <a:p>
            <a:pPr algn="just" eaLnBrk="1" hangingPunct="1">
              <a:defRPr/>
            </a:pPr>
            <a:r>
              <a:rPr lang="it-IT" sz="4000" b="1" dirty="0">
                <a:effectLst>
                  <a:outerShdw blurRad="38100" dist="38100" dir="2700000" algn="tl">
                    <a:srgbClr val="000000">
                      <a:alpha val="43137"/>
                    </a:srgbClr>
                  </a:outerShdw>
                </a:effectLst>
                <a:latin typeface="Arial" pitchFamily="34" charset="0"/>
                <a:ea typeface="Times New Roman" pitchFamily="18" charset="0"/>
              </a:rPr>
              <a:t>che togli i peccati del mondo, </a:t>
            </a:r>
          </a:p>
          <a:p>
            <a:pPr algn="just" eaLnBrk="1" hangingPunct="1">
              <a:defRPr/>
            </a:pPr>
            <a:r>
              <a:rPr lang="it-IT" sz="4000" b="1" dirty="0">
                <a:effectLst>
                  <a:outerShdw blurRad="38100" dist="38100" dir="2700000" algn="tl">
                    <a:srgbClr val="000000">
                      <a:alpha val="43137"/>
                    </a:srgbClr>
                  </a:outerShdw>
                </a:effectLst>
                <a:latin typeface="Arial" pitchFamily="34" charset="0"/>
                <a:ea typeface="Times New Roman" pitchFamily="18" charset="0"/>
              </a:rPr>
              <a:t>abbi pietà di noi.</a:t>
            </a:r>
            <a:endParaRPr lang="it-IT" sz="4000" dirty="0">
              <a:effectLst>
                <a:outerShdw blurRad="38100" dist="38100" dir="2700000" algn="tl">
                  <a:srgbClr val="000000">
                    <a:alpha val="43137"/>
                  </a:srgbClr>
                </a:outerShdw>
              </a:effectLst>
              <a:latin typeface="Arial" pitchFamily="34" charset="0"/>
            </a:endParaRP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abbi pietà di noi.</a:t>
            </a:r>
            <a:endParaRPr lang="it-IT" sz="4000" dirty="0">
              <a:effectLst>
                <a:outerShdw blurRad="38100" dist="38100" dir="2700000" algn="tl">
                  <a:srgbClr val="000000">
                    <a:alpha val="43137"/>
                  </a:srgbClr>
                </a:outerShdw>
              </a:effectLst>
              <a:latin typeface="Arial" pitchFamily="34" charset="0"/>
            </a:endParaRP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dona a noi la pace.</a:t>
            </a:r>
            <a:endParaRPr lang="it-IT" sz="4000" dirty="0">
              <a:effectLst>
                <a:outerShdw blurRad="38100" dist="38100" dir="2700000" algn="tl">
                  <a:srgbClr val="000000">
                    <a:alpha val="43137"/>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602281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eaLnBrk="1" hangingPunct="1">
              <a:defRPr/>
            </a:pPr>
            <a:r>
              <a:rPr lang="it-IT" sz="4000" dirty="0">
                <a:latin typeface="Arial" pitchFamily="34" charset="0"/>
                <a:ea typeface="Times New Roman" pitchFamily="18" charset="0"/>
              </a:rPr>
              <a:t>Beati gli invitati </a:t>
            </a:r>
          </a:p>
          <a:p>
            <a:pPr algn="just" eaLnBrk="1" hangingPunct="1">
              <a:defRPr/>
            </a:pPr>
            <a:r>
              <a:rPr lang="it-IT" sz="4000" dirty="0">
                <a:latin typeface="Arial" pitchFamily="34" charset="0"/>
                <a:ea typeface="Times New Roman" pitchFamily="18" charset="0"/>
              </a:rPr>
              <a:t>alla Cena del Signore. </a:t>
            </a:r>
          </a:p>
          <a:p>
            <a:pPr algn="just" eaLnBrk="1" hangingPunct="1">
              <a:defRPr/>
            </a:pPr>
            <a:r>
              <a:rPr lang="it-IT" sz="4000" dirty="0">
                <a:latin typeface="Arial" pitchFamily="34" charset="0"/>
                <a:ea typeface="Times New Roman" pitchFamily="18" charset="0"/>
              </a:rPr>
              <a:t>Ecco l’agnello di Dio, </a:t>
            </a:r>
          </a:p>
          <a:p>
            <a:pPr algn="just" eaLnBrk="1" hangingPunct="1">
              <a:defRPr/>
            </a:pPr>
            <a:r>
              <a:rPr lang="it-IT" sz="4000" dirty="0">
                <a:latin typeface="Arial" pitchFamily="34" charset="0"/>
                <a:ea typeface="Times New Roman" pitchFamily="18" charset="0"/>
              </a:rPr>
              <a:t>che toglie i peccati del mondo.</a:t>
            </a:r>
          </a:p>
          <a:p>
            <a:pPr algn="just" eaLnBrk="1" hangingPunct="1">
              <a:defRPr/>
            </a:pPr>
            <a:endParaRPr lang="it-IT" sz="1600" dirty="0">
              <a:latin typeface="Arial" pitchFamily="34" charset="0"/>
            </a:endParaRP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O Signore, non son degno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di partecipare alla tua mensa:</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ma di’ soltanto una parola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rPr>
              <a:t>e io sarò salvato.</a:t>
            </a:r>
            <a:endParaRPr lang="it-IT" sz="4000" dirty="0">
              <a:effectLst>
                <a:outerShdw blurRad="38100" dist="38100" dir="2700000" algn="tl">
                  <a:srgbClr val="000000">
                    <a:alpha val="43137"/>
                  </a:srgbClr>
                </a:outerShdw>
              </a:effectLst>
              <a:latin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WordArt 1" descr="Carta"/>
          <p:cNvSpPr>
            <a:spLocks noChangeArrowheads="1" noChangeShapeType="1" noTextEdit="1"/>
          </p:cNvSpPr>
          <p:nvPr/>
        </p:nvSpPr>
        <p:spPr bwMode="auto">
          <a:xfrm>
            <a:off x="1071563" y="785813"/>
            <a:ext cx="6786562" cy="5643562"/>
          </a:xfrm>
          <a:prstGeom prst="rect">
            <a:avLst/>
          </a:prstGeom>
        </p:spPr>
        <p:txBody>
          <a:bodyPr wrap="none" fromWordArt="1">
            <a:prstTxWarp prst="textDeflateInflate">
              <a:avLst>
                <a:gd name="adj" fmla="val 28028"/>
              </a:avLst>
            </a:prstTxWarp>
          </a:bodyPr>
          <a:lstStyle/>
          <a:p>
            <a:pPr algn="ctr"/>
            <a:r>
              <a:rPr lang="it-IT" sz="3600" kern="10">
                <a:ln w="9525">
                  <a:solidFill>
                    <a:srgbClr val="008000"/>
                  </a:solidFill>
                  <a:round/>
                  <a:headEnd/>
                  <a:tailEnd/>
                </a:ln>
                <a:blipFill dpi="0" rotWithShape="0">
                  <a:blip r:embed="rId2"/>
                  <a:srcRect/>
                  <a:tile tx="0" ty="0" sx="100000" sy="100000" flip="none" algn="tl"/>
                </a:blipFill>
                <a:effectLst>
                  <a:outerShdw dist="107763" dir="13500000" sx="75000" sy="75000" algn="tl" rotWithShape="0">
                    <a:srgbClr val="C7DFD3">
                      <a:alpha val="50000"/>
                    </a:srgbClr>
                  </a:outerShdw>
                </a:effectLst>
                <a:latin typeface="Cooper Black"/>
              </a:rPr>
              <a:t>ECCOMI  MANDA  ME</a:t>
            </a:r>
          </a:p>
        </p:txBody>
      </p:sp>
      <p:pic>
        <p:nvPicPr>
          <p:cNvPr id="91139" name="Picture 2" descr="Clicca per immagine full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2571750"/>
            <a:ext cx="3219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6" descr="http://www.geocities.com/comunistasdeconselhos/contrapor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0"/>
            <a:ext cx="9093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3" name="Rectangle 1"/>
          <p:cNvSpPr>
            <a:spLocks noChangeArrowheads="1"/>
          </p:cNvSpPr>
          <p:nvPr/>
        </p:nvSpPr>
        <p:spPr bwMode="auto">
          <a:xfrm>
            <a:off x="2071688" y="214313"/>
            <a:ext cx="6786562" cy="3170237"/>
          </a:xfrm>
          <a:prstGeom prst="rect">
            <a:avLst/>
          </a:prstGeom>
          <a:solidFill>
            <a:srgbClr val="FFFFFF">
              <a:alpha val="85098"/>
            </a:srgbClr>
          </a:solidFill>
          <a:ln w="9525">
            <a:noFill/>
            <a:miter lim="800000"/>
            <a:headEnd/>
            <a:tailEnd/>
          </a:ln>
          <a:effectLst>
            <a:softEdge rad="127000"/>
          </a:effectLst>
        </p:spPr>
        <p:txBody>
          <a:bodyPr anchor="ctr">
            <a:spAutoFit/>
          </a:bodyPr>
          <a:lstStyle/>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Se le ore di una vita vuota </a:t>
            </a:r>
          </a:p>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ti regalano soltanto solitudine </a:t>
            </a:r>
          </a:p>
          <a:p>
            <a:pPr fontAlgn="auto">
              <a:spcBef>
                <a:spcPts val="0"/>
              </a:spcBef>
              <a:spcAft>
                <a:spcPts val="0"/>
              </a:spcAft>
              <a:defRPr/>
            </a:pPr>
            <a:r>
              <a:rPr lang="it-IT" sz="4000" dirty="0">
                <a:effectLst>
                  <a:outerShdw blurRad="38100" dist="38100" dir="2700000" algn="tl">
                    <a:srgbClr val="000000">
                      <a:alpha val="43137"/>
                    </a:srgbClr>
                  </a:outerShdw>
                </a:effectLst>
                <a:latin typeface="Comic Sans MS" pitchFamily="66" charset="0"/>
                <a:ea typeface="Times New Roman" pitchFamily="18" charset="0"/>
              </a:rPr>
              <a:t>e i tuoi giorni sono tutti uguali,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M:\09 Presentazioni\Immagine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ttangolo 2"/>
          <p:cNvSpPr>
            <a:spLocks noChangeArrowheads="1"/>
          </p:cNvSpPr>
          <p:nvPr/>
        </p:nvSpPr>
        <p:spPr bwMode="auto">
          <a:xfrm>
            <a:off x="357158" y="1643050"/>
            <a:ext cx="4929222" cy="3046988"/>
          </a:xfrm>
          <a:prstGeom prst="rect">
            <a:avLst/>
          </a:prstGeom>
          <a:solidFill>
            <a:srgbClr val="FFFFFF">
              <a:alpha val="69804"/>
            </a:srgbClr>
          </a:solidFill>
          <a:ln w="9525">
            <a:noFill/>
            <a:miter lim="800000"/>
            <a:headEnd/>
            <a:tailEnd/>
          </a:ln>
          <a:effectLst>
            <a:softEdge rad="127000"/>
          </a:effectLst>
        </p:spPr>
        <p:txBody>
          <a:bodyPr>
            <a:spAutoFit/>
          </a:bodyPr>
          <a:lstStyle/>
          <a:p>
            <a:pPr fontAlgn="auto">
              <a:spcBef>
                <a:spcPts val="0"/>
              </a:spcBef>
              <a:spcAft>
                <a:spcPts val="0"/>
              </a:spcAft>
              <a:defRPr/>
            </a:pPr>
            <a:r>
              <a:rPr lang="it-IT" sz="48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Se per mettere </a:t>
            </a:r>
          </a:p>
          <a:p>
            <a:pPr fontAlgn="auto">
              <a:spcBef>
                <a:spcPts val="0"/>
              </a:spcBef>
              <a:spcAft>
                <a:spcPts val="0"/>
              </a:spcAft>
              <a:defRPr/>
            </a:pPr>
            <a:r>
              <a:rPr lang="it-IT" sz="48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la ali </a:t>
            </a:r>
          </a:p>
          <a:p>
            <a:pPr fontAlgn="auto">
              <a:spcBef>
                <a:spcPts val="0"/>
              </a:spcBef>
              <a:spcAft>
                <a:spcPts val="0"/>
              </a:spcAft>
              <a:defRPr/>
            </a:pPr>
            <a:r>
              <a:rPr lang="it-IT" sz="48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hai bisogno di </a:t>
            </a:r>
          </a:p>
          <a:p>
            <a:pPr fontAlgn="auto">
              <a:spcBef>
                <a:spcPts val="0"/>
              </a:spcBef>
              <a:spcAft>
                <a:spcPts val="0"/>
              </a:spcAft>
              <a:defRPr/>
            </a:pPr>
            <a:r>
              <a:rPr lang="it-IT" sz="4800" dirty="0">
                <a:solidFill>
                  <a:srgbClr val="000000"/>
                </a:solidFill>
                <a:effectLst>
                  <a:outerShdw blurRad="38100" dist="38100" dir="2700000" algn="tl">
                    <a:srgbClr val="000000">
                      <a:alpha val="43137"/>
                    </a:srgbClr>
                  </a:outerShdw>
                </a:effectLst>
                <a:latin typeface="Comic Sans MS" pitchFamily="66" charset="0"/>
                <a:cs typeface="Times New Roman" pitchFamily="18" charset="0"/>
              </a:rPr>
              <a:t>qualcosa in più</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ttangolo 2"/>
          <p:cNvSpPr>
            <a:spLocks noChangeArrowheads="1"/>
          </p:cNvSpPr>
          <p:nvPr/>
        </p:nvSpPr>
        <p:spPr bwMode="auto">
          <a:xfrm>
            <a:off x="1857375" y="428625"/>
            <a:ext cx="4786313" cy="1323975"/>
          </a:xfrm>
          <a:prstGeom prst="rect">
            <a:avLst/>
          </a:prstGeom>
          <a:solidFill>
            <a:srgbClr val="67B7FF">
              <a:alpha val="49804"/>
            </a:srgbClr>
          </a:solidFill>
          <a:ln w="9525">
            <a:noFill/>
            <a:miter lim="800000"/>
            <a:headEnd/>
            <a:tailEnd/>
          </a:ln>
        </p:spPr>
        <p:txBody>
          <a:bodyPr>
            <a:spAutoFit/>
          </a:bodyPr>
          <a:lstStyle/>
          <a:p>
            <a:pPr fontAlgn="auto">
              <a:spcBef>
                <a:spcPts val="0"/>
              </a:spcBef>
              <a:spcAft>
                <a:spcPts val="0"/>
              </a:spcAft>
              <a:defRPr/>
            </a:pPr>
            <a:r>
              <a:rPr lang="it-IT" sz="4000" dirty="0">
                <a:solidFill>
                  <a:schemeClr val="bg1"/>
                </a:solidFill>
                <a:effectLst>
                  <a:outerShdw blurRad="38100" dist="38100" dir="2700000" algn="tl">
                    <a:srgbClr val="000000">
                      <a:alpha val="43137"/>
                    </a:srgbClr>
                  </a:outerShdw>
                </a:effectLst>
                <a:latin typeface="Calibri" pitchFamily="34" charset="0"/>
                <a:cs typeface="Times New Roman" pitchFamily="18" charset="0"/>
              </a:rPr>
              <a:t>Lui è lì che aspetta te, </a:t>
            </a:r>
          </a:p>
          <a:p>
            <a:pPr fontAlgn="auto">
              <a:spcBef>
                <a:spcPts val="0"/>
              </a:spcBef>
              <a:spcAft>
                <a:spcPts val="0"/>
              </a:spcAft>
              <a:defRPr/>
            </a:pPr>
            <a:r>
              <a:rPr lang="it-IT" sz="4000" dirty="0">
                <a:solidFill>
                  <a:schemeClr val="bg1"/>
                </a:solidFill>
                <a:effectLst>
                  <a:outerShdw blurRad="38100" dist="38100" dir="2700000" algn="tl">
                    <a:srgbClr val="000000">
                      <a:alpha val="43137"/>
                    </a:srgbClr>
                  </a:outerShdw>
                </a:effectLst>
                <a:latin typeface="Calibri" pitchFamily="34" charset="0"/>
                <a:cs typeface="Times New Roman" pitchFamily="18" charset="0"/>
              </a:rPr>
              <a:t>tu cantando gli dirai: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17"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0355" name="Rettangolo 2"/>
          <p:cNvSpPr>
            <a:spLocks noChangeArrowheads="1"/>
          </p:cNvSpPr>
          <p:nvPr/>
        </p:nvSpPr>
        <p:spPr bwMode="auto">
          <a:xfrm>
            <a:off x="1143000" y="214313"/>
            <a:ext cx="6929438" cy="1323975"/>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Eccomi Signore, manda me!</a:t>
            </a:r>
            <a:endParaRPr lang="it-IT" sz="4000" dirty="0">
              <a:solidFill>
                <a:schemeClr val="bg1"/>
              </a:solidFill>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piccolo seme,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2" descr="http://tillilh9821.altervista.org/albums/userpics/10001/sdmas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5" descr="7%20gr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ttangolo 2"/>
          <p:cNvSpPr>
            <a:spLocks noChangeArrowheads="1"/>
          </p:cNvSpPr>
          <p:nvPr/>
        </p:nvSpPr>
        <p:spPr bwMode="auto">
          <a:xfrm>
            <a:off x="2000250" y="285750"/>
            <a:ext cx="5429250" cy="1323975"/>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 se vuoi </a:t>
            </a:r>
          </a:p>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grandi frutti io darò!</a:t>
            </a:r>
            <a:endParaRPr lang="it-IT" sz="4000" dirty="0">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M:\09 Presentazioni\Immagin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ttangolo 2"/>
          <p:cNvSpPr>
            <a:spLocks noChangeArrowheads="1"/>
          </p:cNvSpPr>
          <p:nvPr/>
        </p:nvSpPr>
        <p:spPr bwMode="auto">
          <a:xfrm>
            <a:off x="280176" y="4365104"/>
            <a:ext cx="4286250" cy="1938338"/>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Eccoci, Signore, manda noi</a:t>
            </a:r>
            <a:endParaRPr lang="it-IT" sz="4000" dirty="0">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piccoli semi,</a:t>
            </a:r>
            <a:endParaRPr lang="it-IT"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4"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62750"/>
          </a:xfrm>
          <a:prstGeom prst="rect">
            <a:avLst/>
          </a:prstGeom>
          <a:noFill/>
          <a:ln w="57150" cmpd="thickThin">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03427" name="Rettangolo 1"/>
          <p:cNvSpPr>
            <a:spLocks noChangeArrowheads="1"/>
          </p:cNvSpPr>
          <p:nvPr/>
        </p:nvSpPr>
        <p:spPr bwMode="auto">
          <a:xfrm>
            <a:off x="1071563" y="4143375"/>
            <a:ext cx="4572000" cy="1938338"/>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ma se </a:t>
            </a: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vuoi grandi frutti noi daremo!</a:t>
            </a:r>
            <a:endParaRPr lang="it-IT" sz="4000" dirty="0">
              <a:solidFill>
                <a:schemeClr val="bg1"/>
              </a:solidFill>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ttangolo 1"/>
          <p:cNvSpPr>
            <a:spLocks noChangeArrowheads="1"/>
          </p:cNvSpPr>
          <p:nvPr/>
        </p:nvSpPr>
        <p:spPr bwMode="auto">
          <a:xfrm>
            <a:off x="1285875" y="1143000"/>
            <a:ext cx="2214563" cy="4400550"/>
          </a:xfrm>
          <a:prstGeom prst="rect">
            <a:avLst/>
          </a:prstGeom>
          <a:noFill/>
          <a:ln w="9525">
            <a:noFill/>
            <a:miter lim="800000"/>
            <a:headEnd/>
            <a:tailEnd/>
          </a:ln>
        </p:spPr>
        <p:txBody>
          <a:bodyPr>
            <a:spAutoFit/>
          </a:bodyPr>
          <a:lstStyle/>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Tu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Manda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noi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se </a:t>
            </a:r>
          </a:p>
          <a:p>
            <a:pPr algn="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vuoi!</a:t>
            </a:r>
            <a:endParaRPr lang="it-IT" sz="4000" dirty="0">
              <a:effectLst>
                <a:outerShdw blurRad="38100" dist="38100" dir="2700000" algn="tl">
                  <a:srgbClr val="000000">
                    <a:alpha val="43137"/>
                  </a:srgbClr>
                </a:outerShdw>
              </a:effectLst>
              <a:cs typeface="Times New Roman" pitchFamily="18" charset="0"/>
            </a:endParaRPr>
          </a:p>
        </p:txBody>
      </p:sp>
      <p:pic>
        <p:nvPicPr>
          <p:cNvPr id="4" name="Picture 6" descr="1692_N51_st"/>
          <p:cNvPicPr>
            <a:picLocks noChangeAspect="1" noChangeArrowheads="1"/>
          </p:cNvPicPr>
          <p:nvPr/>
        </p:nvPicPr>
        <p:blipFill>
          <a:blip r:embed="rId2">
            <a:lum bright="6000"/>
            <a:extLst>
              <a:ext uri="{28A0092B-C50C-407E-A947-70E740481C1C}">
                <a14:useLocalDpi xmlns:a14="http://schemas.microsoft.com/office/drawing/2010/main" val="0"/>
              </a:ext>
            </a:extLst>
          </a:blip>
          <a:srcRect/>
          <a:stretch>
            <a:fillRect/>
          </a:stretch>
        </p:blipFill>
        <p:spPr bwMode="auto">
          <a:xfrm>
            <a:off x="4643438" y="11113"/>
            <a:ext cx="4500562" cy="684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4" descr="C:\Documents and Settings\adriano\Documenti\Immagini\acr\acr-enr_00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6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285875" y="0"/>
            <a:ext cx="6429375" cy="1323975"/>
          </a:xfrm>
          <a:prstGeom prst="rect">
            <a:avLst/>
          </a:prstGeom>
          <a:solidFill>
            <a:schemeClr val="bg1"/>
          </a:solidFill>
        </p:spPr>
        <p:txBody>
          <a:bodyPr>
            <a:spAutoFit/>
          </a:bodyPr>
          <a:lstStyle/>
          <a:p>
            <a:pPr fontAlgn="auto">
              <a:spcBef>
                <a:spcPts val="0"/>
              </a:spcBef>
              <a:spcAft>
                <a:spcPts val="0"/>
              </a:spcAft>
              <a:defRPr/>
            </a:pPr>
            <a:r>
              <a:rPr lang="it-IT" sz="4000" dirty="0">
                <a:effectLst>
                  <a:outerShdw blurRad="38100" dist="38100" dir="2700000" algn="tl">
                    <a:srgbClr val="000000">
                      <a:alpha val="43137"/>
                    </a:srgbClr>
                  </a:outerShdw>
                </a:effectLst>
                <a:latin typeface="+mn-lt"/>
                <a:ea typeface="Times New Roman" pitchFamily="18" charset="0"/>
              </a:rPr>
              <a:t>Se gli amici servono soltanto </a:t>
            </a:r>
          </a:p>
          <a:p>
            <a:pPr fontAlgn="auto">
              <a:spcBef>
                <a:spcPts val="0"/>
              </a:spcBef>
              <a:spcAft>
                <a:spcPts val="0"/>
              </a:spcAft>
              <a:defRPr/>
            </a:pPr>
            <a:r>
              <a:rPr lang="it-IT" sz="4000" dirty="0">
                <a:effectLst>
                  <a:outerShdw blurRad="38100" dist="38100" dir="2700000" algn="tl">
                    <a:srgbClr val="000000">
                      <a:alpha val="43137"/>
                    </a:srgbClr>
                  </a:outerShdw>
                </a:effectLst>
                <a:latin typeface="+mn-lt"/>
                <a:ea typeface="Times New Roman" pitchFamily="18" charset="0"/>
              </a:rPr>
              <a:t>a passare in allegria ore inutili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Immagine 2" descr="Immagine2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499" name="Rettangolo 1"/>
          <p:cNvSpPr>
            <a:spLocks noChangeArrowheads="1"/>
          </p:cNvSpPr>
          <p:nvPr/>
        </p:nvSpPr>
        <p:spPr bwMode="auto">
          <a:xfrm>
            <a:off x="500063" y="1214438"/>
            <a:ext cx="7643812" cy="1938337"/>
          </a:xfrm>
          <a:prstGeom prst="rect">
            <a:avLst/>
          </a:prstGeom>
          <a:noFill/>
          <a:ln w="9525">
            <a:noFill/>
            <a:miter lim="800000"/>
            <a:headEnd/>
            <a:tailEnd/>
          </a:ln>
        </p:spPr>
        <p:txBody>
          <a:bodyPr>
            <a:spAutoFit/>
          </a:bodyPr>
          <a:lstStyle/>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alibri" pitchFamily="34" charset="0"/>
                <a:cs typeface="Times New Roman" pitchFamily="18" charset="0"/>
              </a:rPr>
              <a:t>e i problemi </a:t>
            </a:r>
          </a:p>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alibri" pitchFamily="34" charset="0"/>
                <a:cs typeface="Times New Roman" pitchFamily="18" charset="0"/>
              </a:rPr>
              <a:t>intanto </a:t>
            </a:r>
          </a:p>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alibri" pitchFamily="34" charset="0"/>
                <a:cs typeface="Times New Roman" pitchFamily="18" charset="0"/>
              </a:rPr>
              <a:t>son più grandi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Immagine 2" descr="Immagine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0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ttangolo 1"/>
          <p:cNvSpPr>
            <a:spLocks noChangeArrowheads="1"/>
          </p:cNvSpPr>
          <p:nvPr/>
        </p:nvSpPr>
        <p:spPr bwMode="auto">
          <a:xfrm>
            <a:off x="2214563" y="642938"/>
            <a:ext cx="5786437" cy="1323975"/>
          </a:xfrm>
          <a:prstGeom prst="rect">
            <a:avLst/>
          </a:prstGeom>
          <a:noFill/>
          <a:ln w="9525">
            <a:noFill/>
            <a:miter lim="800000"/>
            <a:headEnd/>
            <a:tailEnd/>
          </a:ln>
        </p:spPr>
        <p:txBody>
          <a:bodyPr>
            <a:spAutoFit/>
          </a:bodyPr>
          <a:lstStyle/>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alibri" pitchFamily="34" charset="0"/>
                <a:cs typeface="Times New Roman" pitchFamily="18" charset="0"/>
              </a:rPr>
              <a:t>E tu cerchi di scappare.... </a:t>
            </a:r>
          </a:p>
          <a:p>
            <a:pPr fontAlgn="auto">
              <a:spcBef>
                <a:spcPts val="0"/>
              </a:spcBef>
              <a:spcAft>
                <a:spcPts val="0"/>
              </a:spcAft>
              <a:defRPr/>
            </a:pPr>
            <a:r>
              <a:rPr lang="it-IT" sz="4000" dirty="0">
                <a:solidFill>
                  <a:srgbClr val="000000"/>
                </a:solidFill>
                <a:effectLst>
                  <a:outerShdw blurRad="38100" dist="38100" dir="2700000" algn="tl">
                    <a:srgbClr val="000000">
                      <a:alpha val="43137"/>
                    </a:srgbClr>
                  </a:outerShdw>
                </a:effectLst>
                <a:latin typeface="Calibri" pitchFamily="34" charset="0"/>
                <a:cs typeface="Times New Roman" pitchFamily="18" charset="0"/>
              </a:rPr>
              <a:t>ma dove corri, che farai?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Clicca per immagine full siz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463"/>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47" name="Rettangolo 2"/>
          <p:cNvSpPr>
            <a:spLocks noChangeArrowheads="1"/>
          </p:cNvSpPr>
          <p:nvPr/>
        </p:nvSpPr>
        <p:spPr bwMode="auto">
          <a:xfrm>
            <a:off x="1857375" y="428625"/>
            <a:ext cx="4786313" cy="1323975"/>
          </a:xfrm>
          <a:prstGeom prst="rect">
            <a:avLst/>
          </a:prstGeom>
          <a:solidFill>
            <a:srgbClr val="66FFFF">
              <a:alpha val="50195"/>
            </a:srgbClr>
          </a:solidFill>
          <a:ln w="9525">
            <a:noFill/>
            <a:miter lim="800000"/>
            <a:headEnd/>
            <a:tailEnd/>
          </a:ln>
        </p:spPr>
        <p:txBody>
          <a:bodyPr>
            <a:spAutoFit/>
          </a:bodyPr>
          <a:lstStyle/>
          <a:p>
            <a:pPr fontAlgn="auto">
              <a:spcBef>
                <a:spcPts val="0"/>
              </a:spcBef>
              <a:spcAft>
                <a:spcPts val="0"/>
              </a:spcAft>
              <a:defRPr/>
            </a:pPr>
            <a:r>
              <a:rPr lang="it-IT" sz="4000" dirty="0">
                <a:solidFill>
                  <a:schemeClr val="bg1"/>
                </a:solidFill>
                <a:effectLst>
                  <a:outerShdw blurRad="38100" dist="38100" dir="2700000" algn="tl">
                    <a:srgbClr val="000000">
                      <a:alpha val="43137"/>
                    </a:srgbClr>
                  </a:outerShdw>
                </a:effectLst>
                <a:latin typeface="Calibri" pitchFamily="34" charset="0"/>
                <a:cs typeface="Times New Roman" pitchFamily="18" charset="0"/>
              </a:rPr>
              <a:t>Lui è lì che aspetta te, </a:t>
            </a:r>
          </a:p>
          <a:p>
            <a:pPr fontAlgn="auto">
              <a:spcBef>
                <a:spcPts val="0"/>
              </a:spcBef>
              <a:spcAft>
                <a:spcPts val="0"/>
              </a:spcAft>
              <a:defRPr/>
            </a:pPr>
            <a:r>
              <a:rPr lang="it-IT" sz="4000" dirty="0">
                <a:solidFill>
                  <a:schemeClr val="bg1"/>
                </a:solidFill>
                <a:effectLst>
                  <a:outerShdw blurRad="38100" dist="38100" dir="2700000" algn="tl">
                    <a:srgbClr val="000000">
                      <a:alpha val="43137"/>
                    </a:srgbClr>
                  </a:outerShdw>
                </a:effectLst>
                <a:latin typeface="Calibri" pitchFamily="34" charset="0"/>
                <a:cs typeface="Times New Roman" pitchFamily="18" charset="0"/>
              </a:rPr>
              <a:t>tu cantando gli dirai:</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17" descr="Immag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28575">
            <a:solidFill>
              <a:srgbClr val="663300"/>
            </a:solidFill>
            <a:miter lim="800000"/>
            <a:headEnd/>
            <a:tailEnd/>
          </a:ln>
          <a:extLst>
            <a:ext uri="{909E8E84-426E-40DD-AFC4-6F175D3DCCD1}">
              <a14:hiddenFill xmlns:a14="http://schemas.microsoft.com/office/drawing/2010/main">
                <a:solidFill>
                  <a:srgbClr val="FFFFFF"/>
                </a:solidFill>
              </a14:hiddenFill>
            </a:ext>
          </a:extLst>
        </p:spPr>
      </p:pic>
      <p:sp>
        <p:nvSpPr>
          <p:cNvPr id="100355" name="Rettangolo 2"/>
          <p:cNvSpPr>
            <a:spLocks noChangeArrowheads="1"/>
          </p:cNvSpPr>
          <p:nvPr/>
        </p:nvSpPr>
        <p:spPr bwMode="auto">
          <a:xfrm>
            <a:off x="1143000" y="214313"/>
            <a:ext cx="6929438" cy="1323975"/>
          </a:xfrm>
          <a:prstGeom prst="rect">
            <a:avLst/>
          </a:prstGeom>
          <a:solidFill>
            <a:srgbClr val="953735">
              <a:alpha val="50195"/>
            </a:srgbClr>
          </a:solidFill>
          <a:ln w="9525">
            <a:noFill/>
            <a:miter lim="800000"/>
            <a:headEnd/>
            <a:tailEnd/>
          </a:ln>
        </p:spPr>
        <p:txBody>
          <a:bodyPr>
            <a:spAutoFit/>
          </a:bodyPr>
          <a:lstStyle/>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Eccomi Signore, manda me!</a:t>
            </a:r>
            <a:endParaRPr lang="it-IT" sz="4000" dirty="0">
              <a:solidFill>
                <a:schemeClr val="bg1"/>
              </a:solidFill>
              <a:effectLst>
                <a:outerShdw blurRad="38100" dist="38100" dir="2700000" algn="tl">
                  <a:srgbClr val="000000">
                    <a:alpha val="43137"/>
                  </a:srgbClr>
                </a:outerShdw>
              </a:effectLst>
              <a:cs typeface="Times New Roman" pitchFamily="18" charset="0"/>
            </a:endParaRPr>
          </a:p>
          <a:p>
            <a:pPr fontAlgn="auto">
              <a:spcBef>
                <a:spcPts val="0"/>
              </a:spcBef>
              <a:spcAft>
                <a:spcPts val="0"/>
              </a:spcAft>
              <a:defRPr/>
            </a:pPr>
            <a:r>
              <a:rPr lang="it-IT" sz="4000" b="1" dirty="0">
                <a:solidFill>
                  <a:schemeClr val="bg1"/>
                </a:solidFill>
                <a:effectLst>
                  <a:outerShdw blurRad="38100" dist="38100" dir="2700000" algn="tl">
                    <a:srgbClr val="000000">
                      <a:alpha val="43137"/>
                    </a:srgbClr>
                  </a:outerShdw>
                </a:effectLst>
                <a:latin typeface="Comic Sans MS" pitchFamily="66" charset="0"/>
                <a:cs typeface="Times New Roman" pitchFamily="18" charset="0"/>
              </a:rPr>
              <a:t>piccolo seme, </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5" descr="7%20gra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79" name="Rettangolo 2"/>
          <p:cNvSpPr>
            <a:spLocks noChangeArrowheads="1"/>
          </p:cNvSpPr>
          <p:nvPr/>
        </p:nvSpPr>
        <p:spPr bwMode="auto">
          <a:xfrm>
            <a:off x="2000250" y="285750"/>
            <a:ext cx="5429250" cy="1323975"/>
          </a:xfrm>
          <a:prstGeom prst="rect">
            <a:avLst/>
          </a:prstGeom>
          <a:solidFill>
            <a:schemeClr val="bg1"/>
          </a:solidFill>
          <a:ln w="9525">
            <a:noFill/>
            <a:miter lim="800000"/>
            <a:headEnd/>
            <a:tailEnd/>
          </a:ln>
        </p:spPr>
        <p:txBody>
          <a:bodyPr>
            <a:spAutoFit/>
          </a:bodyPr>
          <a:lstStyle/>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ma se vuoi </a:t>
            </a:r>
          </a:p>
          <a:p>
            <a:pPr fontAlgn="auto">
              <a:spcBef>
                <a:spcPts val="0"/>
              </a:spcBef>
              <a:spcAft>
                <a:spcPts val="0"/>
              </a:spcAft>
              <a:defRPr/>
            </a:pPr>
            <a:r>
              <a:rPr lang="it-IT" sz="4000" b="1" dirty="0">
                <a:effectLst>
                  <a:outerShdw blurRad="38100" dist="38100" dir="2700000" algn="tl">
                    <a:srgbClr val="000000">
                      <a:alpha val="43137"/>
                    </a:srgbClr>
                  </a:outerShdw>
                </a:effectLst>
                <a:latin typeface="Comic Sans MS" pitchFamily="66" charset="0"/>
                <a:cs typeface="Times New Roman" pitchFamily="18" charset="0"/>
              </a:rPr>
              <a:t>grandi frutti io darò!</a:t>
            </a:r>
            <a:endParaRPr lang="it-IT" sz="4000" dirty="0">
              <a:effectLst>
                <a:outerShdw blurRad="38100" dist="38100" dir="2700000" algn="tl">
                  <a:srgbClr val="000000">
                    <a:alpha val="43137"/>
                  </a:srgbClr>
                </a:outerShdw>
              </a:effectLst>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3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4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404</TotalTime>
  <Words>2148</Words>
  <Application>Microsoft Office PowerPoint</Application>
  <PresentationFormat>Presentazione su schermo (4:3)</PresentationFormat>
  <Paragraphs>373</Paragraphs>
  <Slides>119</Slides>
  <Notes>1</Notes>
  <HiddenSlides>0</HiddenSlides>
  <MMClips>0</MMClips>
  <ScaleCrop>false</ScaleCrop>
  <HeadingPairs>
    <vt:vector size="4" baseType="variant">
      <vt:variant>
        <vt:lpstr>Tema</vt:lpstr>
      </vt:variant>
      <vt:variant>
        <vt:i4>15</vt:i4>
      </vt:variant>
      <vt:variant>
        <vt:lpstr>Titoli diapositive</vt:lpstr>
      </vt:variant>
      <vt:variant>
        <vt:i4>119</vt:i4>
      </vt:variant>
    </vt:vector>
  </HeadingPairs>
  <TitlesOfParts>
    <vt:vector size="134" baseType="lpstr">
      <vt:lpstr>En blanco</vt:lpstr>
      <vt:lpstr>2_Struttura predefinita</vt:lpstr>
      <vt:lpstr>1_Struttura predefinita</vt:lpstr>
      <vt:lpstr>1_Tema di Office</vt:lpstr>
      <vt:lpstr>1_En blanco</vt:lpstr>
      <vt:lpstr>Struttura predefinita</vt:lpstr>
      <vt:lpstr>2_Tema di Office</vt:lpstr>
      <vt:lpstr>3_Struttura predefinita</vt:lpstr>
      <vt:lpstr>3_Tema di Office</vt:lpstr>
      <vt:lpstr>4_Tema di Office</vt:lpstr>
      <vt:lpstr>5_Tema di Office</vt:lpstr>
      <vt:lpstr>2_En blanco</vt:lpstr>
      <vt:lpstr>3_En blanco</vt:lpstr>
      <vt:lpstr>4_Struttura predefinita</vt:lpstr>
      <vt:lpstr>6_Tema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cp:lastModifiedBy>fede</cp:lastModifiedBy>
  <cp:revision>40</cp:revision>
  <dcterms:created xsi:type="dcterms:W3CDTF">2004-12-31T08:59:11Z</dcterms:created>
  <dcterms:modified xsi:type="dcterms:W3CDTF">2011-01-15T12:52:44Z</dcterms:modified>
</cp:coreProperties>
</file>